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5" r:id="rId1"/>
  </p:sldMasterIdLst>
  <p:notesMasterIdLst>
    <p:notesMasterId r:id="rId23"/>
  </p:notesMasterIdLst>
  <p:sldIdLst>
    <p:sldId id="256" r:id="rId2"/>
    <p:sldId id="301" r:id="rId3"/>
    <p:sldId id="302" r:id="rId4"/>
    <p:sldId id="280" r:id="rId5"/>
    <p:sldId id="299" r:id="rId6"/>
    <p:sldId id="300" r:id="rId7"/>
    <p:sldId id="297" r:id="rId8"/>
    <p:sldId id="288" r:id="rId9"/>
    <p:sldId id="289" r:id="rId10"/>
    <p:sldId id="290" r:id="rId11"/>
    <p:sldId id="291" r:id="rId12"/>
    <p:sldId id="292" r:id="rId13"/>
    <p:sldId id="293" r:id="rId14"/>
    <p:sldId id="294" r:id="rId15"/>
    <p:sldId id="296" r:id="rId16"/>
    <p:sldId id="282" r:id="rId17"/>
    <p:sldId id="283" r:id="rId18"/>
    <p:sldId id="284" r:id="rId19"/>
    <p:sldId id="285" r:id="rId20"/>
    <p:sldId id="286" r:id="rId21"/>
    <p:sldId id="27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53"/>
    <p:restoredTop sz="94663"/>
  </p:normalViewPr>
  <p:slideViewPr>
    <p:cSldViewPr snapToGrid="0" snapToObjects="1">
      <p:cViewPr varScale="1">
        <p:scale>
          <a:sx n="90" d="100"/>
          <a:sy n="90" d="100"/>
        </p:scale>
        <p:origin x="232" y="9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D6A8B09-4011-594B-B6E2-06D0FCC114AC}" type="doc">
      <dgm:prSet loTypeId="urn:microsoft.com/office/officeart/2005/8/layout/lProcess2" loCatId="" qsTypeId="urn:microsoft.com/office/officeart/2005/8/quickstyle/simple4" qsCatId="simple" csTypeId="urn:microsoft.com/office/officeart/2005/8/colors/accent1_2" csCatId="accent1" phldr="1"/>
      <dgm:spPr/>
      <dgm:t>
        <a:bodyPr/>
        <a:lstStyle/>
        <a:p>
          <a:endParaRPr lang="en-US"/>
        </a:p>
      </dgm:t>
    </dgm:pt>
    <dgm:pt modelId="{8BBDD7D2-C076-E343-86A5-499BF1EF140D}">
      <dgm:prSet phldrT="[Text]"/>
      <dgm:spPr/>
      <dgm:t>
        <a:bodyPr/>
        <a:lstStyle/>
        <a:p>
          <a:r>
            <a:rPr lang="en-US" dirty="0"/>
            <a:t>Java</a:t>
          </a:r>
          <a:r>
            <a:rPr lang="en-US" baseline="0" dirty="0"/>
            <a:t> language grammar</a:t>
          </a:r>
          <a:endParaRPr lang="en-US" dirty="0"/>
        </a:p>
      </dgm:t>
    </dgm:pt>
    <dgm:pt modelId="{4EA4E761-E66C-674B-808A-A5AE35F5FABF}" type="parTrans" cxnId="{AD61C700-E5BE-694A-890A-2621B7755DA9}">
      <dgm:prSet/>
      <dgm:spPr/>
      <dgm:t>
        <a:bodyPr/>
        <a:lstStyle/>
        <a:p>
          <a:endParaRPr lang="en-US"/>
        </a:p>
      </dgm:t>
    </dgm:pt>
    <dgm:pt modelId="{B878EB9E-F312-D544-BC18-94F09BFE1D2B}" type="sibTrans" cxnId="{AD61C700-E5BE-694A-890A-2621B7755DA9}">
      <dgm:prSet/>
      <dgm:spPr/>
      <dgm:t>
        <a:bodyPr/>
        <a:lstStyle/>
        <a:p>
          <a:endParaRPr lang="en-US"/>
        </a:p>
      </dgm:t>
    </dgm:pt>
    <dgm:pt modelId="{EC258396-81DE-9F4F-8E80-725183F31412}">
      <dgm:prSet phldrT="[Text]"/>
      <dgm:spPr/>
      <dgm:t>
        <a:bodyPr/>
        <a:lstStyle/>
        <a:p>
          <a:r>
            <a:rPr lang="en-US" dirty="0"/>
            <a:t>Spark Java program</a:t>
          </a:r>
        </a:p>
      </dgm:t>
    </dgm:pt>
    <dgm:pt modelId="{73C69105-09F6-EF4C-875E-4DADDE57E86F}" type="parTrans" cxnId="{6917665D-C498-A044-8D2A-5FE24203D628}">
      <dgm:prSet/>
      <dgm:spPr/>
      <dgm:t>
        <a:bodyPr/>
        <a:lstStyle/>
        <a:p>
          <a:endParaRPr lang="en-US"/>
        </a:p>
      </dgm:t>
    </dgm:pt>
    <dgm:pt modelId="{8AF6B538-5578-6544-B0C5-7E0010CCBABC}" type="sibTrans" cxnId="{6917665D-C498-A044-8D2A-5FE24203D628}">
      <dgm:prSet/>
      <dgm:spPr/>
      <dgm:t>
        <a:bodyPr/>
        <a:lstStyle/>
        <a:p>
          <a:endParaRPr lang="en-US"/>
        </a:p>
      </dgm:t>
    </dgm:pt>
    <dgm:pt modelId="{862B5A53-3456-E24B-B304-C27FFCD3A323}">
      <dgm:prSet phldrT="[Text]"/>
      <dgm:spPr/>
      <dgm:t>
        <a:bodyPr/>
        <a:lstStyle/>
        <a:p>
          <a:r>
            <a:rPr lang="en-US" dirty="0" err="1"/>
            <a:t>Javafx</a:t>
          </a:r>
          <a:r>
            <a:rPr lang="en-US" dirty="0"/>
            <a:t> program</a:t>
          </a:r>
        </a:p>
      </dgm:t>
    </dgm:pt>
    <dgm:pt modelId="{892BA5D3-F434-374F-A198-EDA6A3AFBFB1}" type="parTrans" cxnId="{9A5C2C2B-6826-984A-93ED-BF03AE04411A}">
      <dgm:prSet/>
      <dgm:spPr/>
      <dgm:t>
        <a:bodyPr/>
        <a:lstStyle/>
        <a:p>
          <a:endParaRPr lang="en-US"/>
        </a:p>
      </dgm:t>
    </dgm:pt>
    <dgm:pt modelId="{80CDB051-DA89-694E-A2B4-F1A126E83DA9}" type="sibTrans" cxnId="{9A5C2C2B-6826-984A-93ED-BF03AE04411A}">
      <dgm:prSet/>
      <dgm:spPr/>
      <dgm:t>
        <a:bodyPr/>
        <a:lstStyle/>
        <a:p>
          <a:endParaRPr lang="en-US"/>
        </a:p>
      </dgm:t>
    </dgm:pt>
    <dgm:pt modelId="{73B55B81-A7B0-224B-893B-602C0475A73A}">
      <dgm:prSet/>
      <dgm:spPr/>
      <dgm:t>
        <a:bodyPr/>
        <a:lstStyle/>
        <a:p>
          <a:r>
            <a:rPr lang="en-US" dirty="0"/>
            <a:t>SKOS, RDF, FOAF</a:t>
          </a:r>
          <a:r>
            <a:rPr lang="en-US" baseline="0" dirty="0"/>
            <a:t> </a:t>
          </a:r>
          <a:r>
            <a:rPr lang="is-IS" baseline="0" dirty="0"/>
            <a:t>…</a:t>
          </a:r>
          <a:endParaRPr lang="en-US" dirty="0"/>
        </a:p>
      </dgm:t>
    </dgm:pt>
    <dgm:pt modelId="{9AA0A18F-71FB-D04F-91A3-5A606B738858}" type="parTrans" cxnId="{92711A7E-5CA5-284A-A2DA-2B8E40E6061E}">
      <dgm:prSet/>
      <dgm:spPr/>
      <dgm:t>
        <a:bodyPr/>
        <a:lstStyle/>
        <a:p>
          <a:endParaRPr lang="en-US"/>
        </a:p>
      </dgm:t>
    </dgm:pt>
    <dgm:pt modelId="{63BB3CBC-DAC5-F344-AE89-71931C37A1C8}" type="sibTrans" cxnId="{92711A7E-5CA5-284A-A2DA-2B8E40E6061E}">
      <dgm:prSet/>
      <dgm:spPr/>
      <dgm:t>
        <a:bodyPr/>
        <a:lstStyle/>
        <a:p>
          <a:endParaRPr lang="en-US"/>
        </a:p>
      </dgm:t>
    </dgm:pt>
    <dgm:pt modelId="{1A152767-F7BA-9E47-A28F-C6F8CCBA7F0A}">
      <dgm:prSet/>
      <dgm:spPr/>
      <dgm:t>
        <a:bodyPr/>
        <a:lstStyle/>
        <a:p>
          <a:r>
            <a:rPr lang="en-US" dirty="0" err="1"/>
            <a:t>DBpedia</a:t>
          </a:r>
          <a:endParaRPr lang="en-US" dirty="0"/>
        </a:p>
      </dgm:t>
    </dgm:pt>
    <dgm:pt modelId="{545AB3D8-0A33-CD49-AF81-34ED82104D88}" type="parTrans" cxnId="{EAA7A361-F752-2748-B695-42624FB27E05}">
      <dgm:prSet/>
      <dgm:spPr/>
      <dgm:t>
        <a:bodyPr/>
        <a:lstStyle/>
        <a:p>
          <a:endParaRPr lang="en-US"/>
        </a:p>
      </dgm:t>
    </dgm:pt>
    <dgm:pt modelId="{860C0D83-2A34-8649-BCF9-C610C0364146}" type="sibTrans" cxnId="{EAA7A361-F752-2748-B695-42624FB27E05}">
      <dgm:prSet/>
      <dgm:spPr/>
      <dgm:t>
        <a:bodyPr/>
        <a:lstStyle/>
        <a:p>
          <a:endParaRPr lang="en-US"/>
        </a:p>
      </dgm:t>
    </dgm:pt>
    <dgm:pt modelId="{120D58AF-00CA-7749-838D-373D86FD70F7}">
      <dgm:prSet/>
      <dgm:spPr/>
      <dgm:t>
        <a:bodyPr/>
        <a:lstStyle/>
        <a:p>
          <a:r>
            <a:rPr lang="en-US" dirty="0"/>
            <a:t>Freebase</a:t>
          </a:r>
        </a:p>
      </dgm:t>
    </dgm:pt>
    <dgm:pt modelId="{C40D98E0-3DD4-0F44-B5EB-3AF5C1334F22}" type="parTrans" cxnId="{32B8B18D-23B1-294C-9541-5175B96247FE}">
      <dgm:prSet/>
      <dgm:spPr/>
      <dgm:t>
        <a:bodyPr/>
        <a:lstStyle/>
        <a:p>
          <a:endParaRPr lang="en-US"/>
        </a:p>
      </dgm:t>
    </dgm:pt>
    <dgm:pt modelId="{417A4E2F-657A-DE41-BF43-7ED4B4F3A3C7}" type="sibTrans" cxnId="{32B8B18D-23B1-294C-9541-5175B96247FE}">
      <dgm:prSet/>
      <dgm:spPr/>
      <dgm:t>
        <a:bodyPr/>
        <a:lstStyle/>
        <a:p>
          <a:endParaRPr lang="en-US"/>
        </a:p>
      </dgm:t>
    </dgm:pt>
    <dgm:pt modelId="{6D20395F-247B-2644-99B8-D6258F9256C0}">
      <dgm:prSet phldrT="[Text]"/>
      <dgm:spPr/>
      <dgm:t>
        <a:bodyPr/>
        <a:lstStyle/>
        <a:p>
          <a:r>
            <a:rPr lang="en-US" dirty="0"/>
            <a:t>English language</a:t>
          </a:r>
          <a:r>
            <a:rPr lang="en-US" baseline="0" dirty="0"/>
            <a:t> grammar +global dictionary</a:t>
          </a:r>
          <a:endParaRPr lang="en-US" dirty="0"/>
        </a:p>
      </dgm:t>
    </dgm:pt>
    <dgm:pt modelId="{8DB4D7BE-1621-3A47-8A65-FF4DB3EA1B64}" type="parTrans" cxnId="{9E2E11ED-0B40-4E49-8FC6-EFDFBC3EE509}">
      <dgm:prSet/>
      <dgm:spPr/>
      <dgm:t>
        <a:bodyPr/>
        <a:lstStyle/>
        <a:p>
          <a:endParaRPr lang="en-US"/>
        </a:p>
      </dgm:t>
    </dgm:pt>
    <dgm:pt modelId="{809FE1C9-CDF9-6844-8F07-91BD20FD17EB}" type="sibTrans" cxnId="{9E2E11ED-0B40-4E49-8FC6-EFDFBC3EE509}">
      <dgm:prSet/>
      <dgm:spPr/>
      <dgm:t>
        <a:bodyPr/>
        <a:lstStyle/>
        <a:p>
          <a:endParaRPr lang="en-US"/>
        </a:p>
      </dgm:t>
    </dgm:pt>
    <dgm:pt modelId="{DDC8A383-353E-0944-8A64-8AA74C93118E}">
      <dgm:prSet phldrT="[Text]"/>
      <dgm:spPr/>
      <dgm:t>
        <a:bodyPr/>
        <a:lstStyle/>
        <a:p>
          <a:r>
            <a:rPr lang="en-US" dirty="0"/>
            <a:t>“One Hundred Years of Solitude”</a:t>
          </a:r>
        </a:p>
      </dgm:t>
    </dgm:pt>
    <dgm:pt modelId="{F1D5F9D4-1A32-8644-A774-7FDDFD8C4179}" type="parTrans" cxnId="{E0D773BB-A1ED-6C47-ADAD-B9968B27D693}">
      <dgm:prSet/>
      <dgm:spPr/>
      <dgm:t>
        <a:bodyPr/>
        <a:lstStyle/>
        <a:p>
          <a:endParaRPr lang="en-US"/>
        </a:p>
      </dgm:t>
    </dgm:pt>
    <dgm:pt modelId="{7F9FC0D7-ECDF-A948-83B5-A364188041D3}" type="sibTrans" cxnId="{E0D773BB-A1ED-6C47-ADAD-B9968B27D693}">
      <dgm:prSet/>
      <dgm:spPr/>
      <dgm:t>
        <a:bodyPr/>
        <a:lstStyle/>
        <a:p>
          <a:endParaRPr lang="en-US"/>
        </a:p>
      </dgm:t>
    </dgm:pt>
    <dgm:pt modelId="{2FE46E43-306A-754D-90BC-D67C90A39348}">
      <dgm:prSet phldrT="[Text]"/>
      <dgm:spPr/>
      <dgm:t>
        <a:bodyPr/>
        <a:lstStyle/>
        <a:p>
          <a:r>
            <a:rPr lang="en-US" dirty="0"/>
            <a:t>“The Old Man and the Sea”</a:t>
          </a:r>
        </a:p>
      </dgm:t>
    </dgm:pt>
    <dgm:pt modelId="{B5C9309C-AF8B-4649-80F2-AE81FF57FCB8}" type="parTrans" cxnId="{D167D16E-0D4F-8447-B753-D162522448F6}">
      <dgm:prSet/>
      <dgm:spPr/>
      <dgm:t>
        <a:bodyPr/>
        <a:lstStyle/>
        <a:p>
          <a:endParaRPr lang="en-US"/>
        </a:p>
      </dgm:t>
    </dgm:pt>
    <dgm:pt modelId="{F0E9B0DF-88F1-C14C-BCBD-A8D525B0733A}" type="sibTrans" cxnId="{D167D16E-0D4F-8447-B753-D162522448F6}">
      <dgm:prSet/>
      <dgm:spPr/>
      <dgm:t>
        <a:bodyPr/>
        <a:lstStyle/>
        <a:p>
          <a:endParaRPr lang="en-US"/>
        </a:p>
      </dgm:t>
    </dgm:pt>
    <dgm:pt modelId="{101A6869-83C6-D84F-9AB2-92529B6C99D9}" type="pres">
      <dgm:prSet presAssocID="{5D6A8B09-4011-594B-B6E2-06D0FCC114AC}" presName="theList" presStyleCnt="0">
        <dgm:presLayoutVars>
          <dgm:dir/>
          <dgm:animLvl val="lvl"/>
          <dgm:resizeHandles val="exact"/>
        </dgm:presLayoutVars>
      </dgm:prSet>
      <dgm:spPr/>
    </dgm:pt>
    <dgm:pt modelId="{F7249FC8-2873-AC41-B236-8F8A3BD83985}" type="pres">
      <dgm:prSet presAssocID="{6D20395F-247B-2644-99B8-D6258F9256C0}" presName="compNode" presStyleCnt="0"/>
      <dgm:spPr/>
    </dgm:pt>
    <dgm:pt modelId="{F4F89DA6-05C1-4C43-87AC-99FEEB8BA491}" type="pres">
      <dgm:prSet presAssocID="{6D20395F-247B-2644-99B8-D6258F9256C0}" presName="aNode" presStyleLbl="bgShp" presStyleIdx="0" presStyleCnt="3"/>
      <dgm:spPr/>
    </dgm:pt>
    <dgm:pt modelId="{B899FAAA-209C-0B4C-BB26-3D48D4194D35}" type="pres">
      <dgm:prSet presAssocID="{6D20395F-247B-2644-99B8-D6258F9256C0}" presName="textNode" presStyleLbl="bgShp" presStyleIdx="0" presStyleCnt="3"/>
      <dgm:spPr/>
    </dgm:pt>
    <dgm:pt modelId="{33A23EB3-5A14-CA45-B372-31D698CB9DC5}" type="pres">
      <dgm:prSet presAssocID="{6D20395F-247B-2644-99B8-D6258F9256C0}" presName="compChildNode" presStyleCnt="0"/>
      <dgm:spPr/>
    </dgm:pt>
    <dgm:pt modelId="{6F34382B-3AA6-EA43-A90F-5B85EA1BA210}" type="pres">
      <dgm:prSet presAssocID="{6D20395F-247B-2644-99B8-D6258F9256C0}" presName="theInnerList" presStyleCnt="0"/>
      <dgm:spPr/>
    </dgm:pt>
    <dgm:pt modelId="{187A6EB4-7898-B948-9848-679C7CF3A9FD}" type="pres">
      <dgm:prSet presAssocID="{DDC8A383-353E-0944-8A64-8AA74C93118E}" presName="childNode" presStyleLbl="node1" presStyleIdx="0" presStyleCnt="6">
        <dgm:presLayoutVars>
          <dgm:bulletEnabled val="1"/>
        </dgm:presLayoutVars>
      </dgm:prSet>
      <dgm:spPr/>
    </dgm:pt>
    <dgm:pt modelId="{E7FA4945-165B-6746-82EB-62D25AF1FD83}" type="pres">
      <dgm:prSet presAssocID="{DDC8A383-353E-0944-8A64-8AA74C93118E}" presName="aSpace2" presStyleCnt="0"/>
      <dgm:spPr/>
    </dgm:pt>
    <dgm:pt modelId="{A1166CC4-43D3-8543-A8F6-A785359A0811}" type="pres">
      <dgm:prSet presAssocID="{2FE46E43-306A-754D-90BC-D67C90A39348}" presName="childNode" presStyleLbl="node1" presStyleIdx="1" presStyleCnt="6">
        <dgm:presLayoutVars>
          <dgm:bulletEnabled val="1"/>
        </dgm:presLayoutVars>
      </dgm:prSet>
      <dgm:spPr/>
    </dgm:pt>
    <dgm:pt modelId="{EEDDCB7D-25F7-B847-83FA-7DE03C4E5A47}" type="pres">
      <dgm:prSet presAssocID="{6D20395F-247B-2644-99B8-D6258F9256C0}" presName="aSpace" presStyleCnt="0"/>
      <dgm:spPr/>
    </dgm:pt>
    <dgm:pt modelId="{D3DC07A7-9038-4C44-8154-316BFE90D17B}" type="pres">
      <dgm:prSet presAssocID="{8BBDD7D2-C076-E343-86A5-499BF1EF140D}" presName="compNode" presStyleCnt="0"/>
      <dgm:spPr/>
    </dgm:pt>
    <dgm:pt modelId="{C6343C7A-BF08-0C4C-8EBD-ED41048E28D2}" type="pres">
      <dgm:prSet presAssocID="{8BBDD7D2-C076-E343-86A5-499BF1EF140D}" presName="aNode" presStyleLbl="bgShp" presStyleIdx="1" presStyleCnt="3"/>
      <dgm:spPr/>
    </dgm:pt>
    <dgm:pt modelId="{79EB913F-2AB7-6343-A590-7B4CF7DCB195}" type="pres">
      <dgm:prSet presAssocID="{8BBDD7D2-C076-E343-86A5-499BF1EF140D}" presName="textNode" presStyleLbl="bgShp" presStyleIdx="1" presStyleCnt="3"/>
      <dgm:spPr/>
    </dgm:pt>
    <dgm:pt modelId="{69D17368-31A0-5B43-8CDF-D8DD12C554A8}" type="pres">
      <dgm:prSet presAssocID="{8BBDD7D2-C076-E343-86A5-499BF1EF140D}" presName="compChildNode" presStyleCnt="0"/>
      <dgm:spPr/>
    </dgm:pt>
    <dgm:pt modelId="{D13D3FB4-0B81-6C45-8777-BA8875928B07}" type="pres">
      <dgm:prSet presAssocID="{8BBDD7D2-C076-E343-86A5-499BF1EF140D}" presName="theInnerList" presStyleCnt="0"/>
      <dgm:spPr/>
    </dgm:pt>
    <dgm:pt modelId="{328410C1-655A-4F42-9D88-5C9E3AEDFF56}" type="pres">
      <dgm:prSet presAssocID="{EC258396-81DE-9F4F-8E80-725183F31412}" presName="childNode" presStyleLbl="node1" presStyleIdx="2" presStyleCnt="6">
        <dgm:presLayoutVars>
          <dgm:bulletEnabled val="1"/>
        </dgm:presLayoutVars>
      </dgm:prSet>
      <dgm:spPr/>
    </dgm:pt>
    <dgm:pt modelId="{93FC5ECE-014D-A44B-B74A-1CA6F99F1421}" type="pres">
      <dgm:prSet presAssocID="{EC258396-81DE-9F4F-8E80-725183F31412}" presName="aSpace2" presStyleCnt="0"/>
      <dgm:spPr/>
    </dgm:pt>
    <dgm:pt modelId="{54BB1F57-5A91-DA46-9D55-8B584197C7A5}" type="pres">
      <dgm:prSet presAssocID="{862B5A53-3456-E24B-B304-C27FFCD3A323}" presName="childNode" presStyleLbl="node1" presStyleIdx="3" presStyleCnt="6">
        <dgm:presLayoutVars>
          <dgm:bulletEnabled val="1"/>
        </dgm:presLayoutVars>
      </dgm:prSet>
      <dgm:spPr/>
    </dgm:pt>
    <dgm:pt modelId="{B3E1F908-94E3-0C4F-8516-F06C6AB864C3}" type="pres">
      <dgm:prSet presAssocID="{8BBDD7D2-C076-E343-86A5-499BF1EF140D}" presName="aSpace" presStyleCnt="0"/>
      <dgm:spPr/>
    </dgm:pt>
    <dgm:pt modelId="{EC774B12-C34A-904D-8E4D-E5C36C456856}" type="pres">
      <dgm:prSet presAssocID="{73B55B81-A7B0-224B-893B-602C0475A73A}" presName="compNode" presStyleCnt="0"/>
      <dgm:spPr/>
    </dgm:pt>
    <dgm:pt modelId="{A625A812-B271-8546-90FE-44CC65D4C813}" type="pres">
      <dgm:prSet presAssocID="{73B55B81-A7B0-224B-893B-602C0475A73A}" presName="aNode" presStyleLbl="bgShp" presStyleIdx="2" presStyleCnt="3"/>
      <dgm:spPr/>
    </dgm:pt>
    <dgm:pt modelId="{9E7E643D-5FD2-BE49-8512-D7E3A8BBACDB}" type="pres">
      <dgm:prSet presAssocID="{73B55B81-A7B0-224B-893B-602C0475A73A}" presName="textNode" presStyleLbl="bgShp" presStyleIdx="2" presStyleCnt="3"/>
      <dgm:spPr/>
    </dgm:pt>
    <dgm:pt modelId="{4603CB19-F45E-2F43-B37A-9CBD41E27259}" type="pres">
      <dgm:prSet presAssocID="{73B55B81-A7B0-224B-893B-602C0475A73A}" presName="compChildNode" presStyleCnt="0"/>
      <dgm:spPr/>
    </dgm:pt>
    <dgm:pt modelId="{7E0EDC98-8402-5F41-81D3-3FABEF1B83DB}" type="pres">
      <dgm:prSet presAssocID="{73B55B81-A7B0-224B-893B-602C0475A73A}" presName="theInnerList" presStyleCnt="0"/>
      <dgm:spPr/>
    </dgm:pt>
    <dgm:pt modelId="{91332E6C-BFFD-5C4C-B65D-17625344DBD4}" type="pres">
      <dgm:prSet presAssocID="{1A152767-F7BA-9E47-A28F-C6F8CCBA7F0A}" presName="childNode" presStyleLbl="node1" presStyleIdx="4" presStyleCnt="6">
        <dgm:presLayoutVars>
          <dgm:bulletEnabled val="1"/>
        </dgm:presLayoutVars>
      </dgm:prSet>
      <dgm:spPr/>
    </dgm:pt>
    <dgm:pt modelId="{4EB13829-8406-CB40-B9E3-8C4E6CAD9D27}" type="pres">
      <dgm:prSet presAssocID="{1A152767-F7BA-9E47-A28F-C6F8CCBA7F0A}" presName="aSpace2" presStyleCnt="0"/>
      <dgm:spPr/>
    </dgm:pt>
    <dgm:pt modelId="{2439A63E-42EC-2B40-B54B-B9E0140DD50C}" type="pres">
      <dgm:prSet presAssocID="{120D58AF-00CA-7749-838D-373D86FD70F7}" presName="childNode" presStyleLbl="node1" presStyleIdx="5" presStyleCnt="6">
        <dgm:presLayoutVars>
          <dgm:bulletEnabled val="1"/>
        </dgm:presLayoutVars>
      </dgm:prSet>
      <dgm:spPr/>
    </dgm:pt>
  </dgm:ptLst>
  <dgm:cxnLst>
    <dgm:cxn modelId="{AD61C700-E5BE-694A-890A-2621B7755DA9}" srcId="{5D6A8B09-4011-594B-B6E2-06D0FCC114AC}" destId="{8BBDD7D2-C076-E343-86A5-499BF1EF140D}" srcOrd="1" destOrd="0" parTransId="{4EA4E761-E66C-674B-808A-A5AE35F5FABF}" sibTransId="{B878EB9E-F312-D544-BC18-94F09BFE1D2B}"/>
    <dgm:cxn modelId="{1A01F308-D5B3-9246-AB37-A8C6B9225710}" type="presOf" srcId="{6D20395F-247B-2644-99B8-D6258F9256C0}" destId="{B899FAAA-209C-0B4C-BB26-3D48D4194D35}" srcOrd="1" destOrd="0" presId="urn:microsoft.com/office/officeart/2005/8/layout/lProcess2"/>
    <dgm:cxn modelId="{9A5C2C2B-6826-984A-93ED-BF03AE04411A}" srcId="{8BBDD7D2-C076-E343-86A5-499BF1EF140D}" destId="{862B5A53-3456-E24B-B304-C27FFCD3A323}" srcOrd="1" destOrd="0" parTransId="{892BA5D3-F434-374F-A198-EDA6A3AFBFB1}" sibTransId="{80CDB051-DA89-694E-A2B4-F1A126E83DA9}"/>
    <dgm:cxn modelId="{5283BB2B-499E-4D43-AEBF-5D1A3644D87B}" type="presOf" srcId="{2FE46E43-306A-754D-90BC-D67C90A39348}" destId="{A1166CC4-43D3-8543-A8F6-A785359A0811}" srcOrd="0" destOrd="0" presId="urn:microsoft.com/office/officeart/2005/8/layout/lProcess2"/>
    <dgm:cxn modelId="{AB43962D-D281-3449-ABCA-882B15553FFC}" type="presOf" srcId="{8BBDD7D2-C076-E343-86A5-499BF1EF140D}" destId="{79EB913F-2AB7-6343-A590-7B4CF7DCB195}" srcOrd="1" destOrd="0" presId="urn:microsoft.com/office/officeart/2005/8/layout/lProcess2"/>
    <dgm:cxn modelId="{29F6C034-6ED2-9E45-88F5-4843FC2902D6}" type="presOf" srcId="{8BBDD7D2-C076-E343-86A5-499BF1EF140D}" destId="{C6343C7A-BF08-0C4C-8EBD-ED41048E28D2}" srcOrd="0" destOrd="0" presId="urn:microsoft.com/office/officeart/2005/8/layout/lProcess2"/>
    <dgm:cxn modelId="{B5620451-2BAC-5140-857D-E5A8A03BAD1E}" type="presOf" srcId="{1A152767-F7BA-9E47-A28F-C6F8CCBA7F0A}" destId="{91332E6C-BFFD-5C4C-B65D-17625344DBD4}" srcOrd="0" destOrd="0" presId="urn:microsoft.com/office/officeart/2005/8/layout/lProcess2"/>
    <dgm:cxn modelId="{6917665D-C498-A044-8D2A-5FE24203D628}" srcId="{8BBDD7D2-C076-E343-86A5-499BF1EF140D}" destId="{EC258396-81DE-9F4F-8E80-725183F31412}" srcOrd="0" destOrd="0" parTransId="{73C69105-09F6-EF4C-875E-4DADDE57E86F}" sibTransId="{8AF6B538-5578-6544-B0C5-7E0010CCBABC}"/>
    <dgm:cxn modelId="{EAA7A361-F752-2748-B695-42624FB27E05}" srcId="{73B55B81-A7B0-224B-893B-602C0475A73A}" destId="{1A152767-F7BA-9E47-A28F-C6F8CCBA7F0A}" srcOrd="0" destOrd="0" parTransId="{545AB3D8-0A33-CD49-AF81-34ED82104D88}" sibTransId="{860C0D83-2A34-8649-BCF9-C610C0364146}"/>
    <dgm:cxn modelId="{D167D16E-0D4F-8447-B753-D162522448F6}" srcId="{6D20395F-247B-2644-99B8-D6258F9256C0}" destId="{2FE46E43-306A-754D-90BC-D67C90A39348}" srcOrd="1" destOrd="0" parTransId="{B5C9309C-AF8B-4649-80F2-AE81FF57FCB8}" sibTransId="{F0E9B0DF-88F1-C14C-BCBD-A8D525B0733A}"/>
    <dgm:cxn modelId="{92711A7E-5CA5-284A-A2DA-2B8E40E6061E}" srcId="{5D6A8B09-4011-594B-B6E2-06D0FCC114AC}" destId="{73B55B81-A7B0-224B-893B-602C0475A73A}" srcOrd="2" destOrd="0" parTransId="{9AA0A18F-71FB-D04F-91A3-5A606B738858}" sibTransId="{63BB3CBC-DAC5-F344-AE89-71931C37A1C8}"/>
    <dgm:cxn modelId="{32B8B18D-23B1-294C-9541-5175B96247FE}" srcId="{73B55B81-A7B0-224B-893B-602C0475A73A}" destId="{120D58AF-00CA-7749-838D-373D86FD70F7}" srcOrd="1" destOrd="0" parTransId="{C40D98E0-3DD4-0F44-B5EB-3AF5C1334F22}" sibTransId="{417A4E2F-657A-DE41-BF43-7ED4B4F3A3C7}"/>
    <dgm:cxn modelId="{0EBE4E93-25E8-9040-BCFB-27043AF6D10C}" type="presOf" srcId="{73B55B81-A7B0-224B-893B-602C0475A73A}" destId="{9E7E643D-5FD2-BE49-8512-D7E3A8BBACDB}" srcOrd="1" destOrd="0" presId="urn:microsoft.com/office/officeart/2005/8/layout/lProcess2"/>
    <dgm:cxn modelId="{76835498-F405-DB48-968A-0A5002AF97AB}" type="presOf" srcId="{EC258396-81DE-9F4F-8E80-725183F31412}" destId="{328410C1-655A-4F42-9D88-5C9E3AEDFF56}" srcOrd="0" destOrd="0" presId="urn:microsoft.com/office/officeart/2005/8/layout/lProcess2"/>
    <dgm:cxn modelId="{A8B7049A-09EE-4E4D-B5DA-EA8E7C2582A0}" type="presOf" srcId="{862B5A53-3456-E24B-B304-C27FFCD3A323}" destId="{54BB1F57-5A91-DA46-9D55-8B584197C7A5}" srcOrd="0" destOrd="0" presId="urn:microsoft.com/office/officeart/2005/8/layout/lProcess2"/>
    <dgm:cxn modelId="{E0D773BB-A1ED-6C47-ADAD-B9968B27D693}" srcId="{6D20395F-247B-2644-99B8-D6258F9256C0}" destId="{DDC8A383-353E-0944-8A64-8AA74C93118E}" srcOrd="0" destOrd="0" parTransId="{F1D5F9D4-1A32-8644-A774-7FDDFD8C4179}" sibTransId="{7F9FC0D7-ECDF-A948-83B5-A364188041D3}"/>
    <dgm:cxn modelId="{EBA0C8BD-37DB-9141-B476-06F8FCA3A856}" type="presOf" srcId="{73B55B81-A7B0-224B-893B-602C0475A73A}" destId="{A625A812-B271-8546-90FE-44CC65D4C813}" srcOrd="0" destOrd="0" presId="urn:microsoft.com/office/officeart/2005/8/layout/lProcess2"/>
    <dgm:cxn modelId="{C4747DDE-838F-994F-81A1-F6593BA360EB}" type="presOf" srcId="{120D58AF-00CA-7749-838D-373D86FD70F7}" destId="{2439A63E-42EC-2B40-B54B-B9E0140DD50C}" srcOrd="0" destOrd="0" presId="urn:microsoft.com/office/officeart/2005/8/layout/lProcess2"/>
    <dgm:cxn modelId="{397E66E4-6EDE-B743-85FF-C03D11DFE9F1}" type="presOf" srcId="{5D6A8B09-4011-594B-B6E2-06D0FCC114AC}" destId="{101A6869-83C6-D84F-9AB2-92529B6C99D9}" srcOrd="0" destOrd="0" presId="urn:microsoft.com/office/officeart/2005/8/layout/lProcess2"/>
    <dgm:cxn modelId="{9E2E11ED-0B40-4E49-8FC6-EFDFBC3EE509}" srcId="{5D6A8B09-4011-594B-B6E2-06D0FCC114AC}" destId="{6D20395F-247B-2644-99B8-D6258F9256C0}" srcOrd="0" destOrd="0" parTransId="{8DB4D7BE-1621-3A47-8A65-FF4DB3EA1B64}" sibTransId="{809FE1C9-CDF9-6844-8F07-91BD20FD17EB}"/>
    <dgm:cxn modelId="{AFD3F1F3-660A-CA4F-B4FB-B14E5D06A431}" type="presOf" srcId="{DDC8A383-353E-0944-8A64-8AA74C93118E}" destId="{187A6EB4-7898-B948-9848-679C7CF3A9FD}" srcOrd="0" destOrd="0" presId="urn:microsoft.com/office/officeart/2005/8/layout/lProcess2"/>
    <dgm:cxn modelId="{306C4CF5-9E8C-5848-9AF0-24D13B296268}" type="presOf" srcId="{6D20395F-247B-2644-99B8-D6258F9256C0}" destId="{F4F89DA6-05C1-4C43-87AC-99FEEB8BA491}" srcOrd="0" destOrd="0" presId="urn:microsoft.com/office/officeart/2005/8/layout/lProcess2"/>
    <dgm:cxn modelId="{D0AD9586-2827-7A4D-B937-226EB7748EA7}" type="presParOf" srcId="{101A6869-83C6-D84F-9AB2-92529B6C99D9}" destId="{F7249FC8-2873-AC41-B236-8F8A3BD83985}" srcOrd="0" destOrd="0" presId="urn:microsoft.com/office/officeart/2005/8/layout/lProcess2"/>
    <dgm:cxn modelId="{F74EDF8D-EE97-B94A-8AC4-BF9B32074303}" type="presParOf" srcId="{F7249FC8-2873-AC41-B236-8F8A3BD83985}" destId="{F4F89DA6-05C1-4C43-87AC-99FEEB8BA491}" srcOrd="0" destOrd="0" presId="urn:microsoft.com/office/officeart/2005/8/layout/lProcess2"/>
    <dgm:cxn modelId="{CEEB5701-3845-F049-96F7-1B662FD8066E}" type="presParOf" srcId="{F7249FC8-2873-AC41-B236-8F8A3BD83985}" destId="{B899FAAA-209C-0B4C-BB26-3D48D4194D35}" srcOrd="1" destOrd="0" presId="urn:microsoft.com/office/officeart/2005/8/layout/lProcess2"/>
    <dgm:cxn modelId="{98CB80E8-1FEE-894B-B46A-C55BCE66DE64}" type="presParOf" srcId="{F7249FC8-2873-AC41-B236-8F8A3BD83985}" destId="{33A23EB3-5A14-CA45-B372-31D698CB9DC5}" srcOrd="2" destOrd="0" presId="urn:microsoft.com/office/officeart/2005/8/layout/lProcess2"/>
    <dgm:cxn modelId="{2C8BF897-D4CF-814F-B1B3-730EB38414B4}" type="presParOf" srcId="{33A23EB3-5A14-CA45-B372-31D698CB9DC5}" destId="{6F34382B-3AA6-EA43-A90F-5B85EA1BA210}" srcOrd="0" destOrd="0" presId="urn:microsoft.com/office/officeart/2005/8/layout/lProcess2"/>
    <dgm:cxn modelId="{90E2F70B-2E7D-6148-B15C-E6FC9A8386D4}" type="presParOf" srcId="{6F34382B-3AA6-EA43-A90F-5B85EA1BA210}" destId="{187A6EB4-7898-B948-9848-679C7CF3A9FD}" srcOrd="0" destOrd="0" presId="urn:microsoft.com/office/officeart/2005/8/layout/lProcess2"/>
    <dgm:cxn modelId="{06DFD342-8055-BF48-BD43-513A019DD0DA}" type="presParOf" srcId="{6F34382B-3AA6-EA43-A90F-5B85EA1BA210}" destId="{E7FA4945-165B-6746-82EB-62D25AF1FD83}" srcOrd="1" destOrd="0" presId="urn:microsoft.com/office/officeart/2005/8/layout/lProcess2"/>
    <dgm:cxn modelId="{46B8C6D0-B0DD-A647-B316-F20C133C88D7}" type="presParOf" srcId="{6F34382B-3AA6-EA43-A90F-5B85EA1BA210}" destId="{A1166CC4-43D3-8543-A8F6-A785359A0811}" srcOrd="2" destOrd="0" presId="urn:microsoft.com/office/officeart/2005/8/layout/lProcess2"/>
    <dgm:cxn modelId="{B3495A0B-E3F2-CE46-A7D2-137AE69E532A}" type="presParOf" srcId="{101A6869-83C6-D84F-9AB2-92529B6C99D9}" destId="{EEDDCB7D-25F7-B847-83FA-7DE03C4E5A47}" srcOrd="1" destOrd="0" presId="urn:microsoft.com/office/officeart/2005/8/layout/lProcess2"/>
    <dgm:cxn modelId="{02280264-B24C-3A4A-A2B1-D027C8A0DDA5}" type="presParOf" srcId="{101A6869-83C6-D84F-9AB2-92529B6C99D9}" destId="{D3DC07A7-9038-4C44-8154-316BFE90D17B}" srcOrd="2" destOrd="0" presId="urn:microsoft.com/office/officeart/2005/8/layout/lProcess2"/>
    <dgm:cxn modelId="{43FAD0AC-0E38-EA47-8442-EF5DD86D8204}" type="presParOf" srcId="{D3DC07A7-9038-4C44-8154-316BFE90D17B}" destId="{C6343C7A-BF08-0C4C-8EBD-ED41048E28D2}" srcOrd="0" destOrd="0" presId="urn:microsoft.com/office/officeart/2005/8/layout/lProcess2"/>
    <dgm:cxn modelId="{8018AB2D-2E42-C94F-A6FD-637A97B224FA}" type="presParOf" srcId="{D3DC07A7-9038-4C44-8154-316BFE90D17B}" destId="{79EB913F-2AB7-6343-A590-7B4CF7DCB195}" srcOrd="1" destOrd="0" presId="urn:microsoft.com/office/officeart/2005/8/layout/lProcess2"/>
    <dgm:cxn modelId="{EC09F8FB-2E63-FF48-AF20-042577E01632}" type="presParOf" srcId="{D3DC07A7-9038-4C44-8154-316BFE90D17B}" destId="{69D17368-31A0-5B43-8CDF-D8DD12C554A8}" srcOrd="2" destOrd="0" presId="urn:microsoft.com/office/officeart/2005/8/layout/lProcess2"/>
    <dgm:cxn modelId="{641ED30C-619D-AE45-A923-4A9465B33B53}" type="presParOf" srcId="{69D17368-31A0-5B43-8CDF-D8DD12C554A8}" destId="{D13D3FB4-0B81-6C45-8777-BA8875928B07}" srcOrd="0" destOrd="0" presId="urn:microsoft.com/office/officeart/2005/8/layout/lProcess2"/>
    <dgm:cxn modelId="{F19EA3B8-268F-9142-94A7-AEC6BFDA337D}" type="presParOf" srcId="{D13D3FB4-0B81-6C45-8777-BA8875928B07}" destId="{328410C1-655A-4F42-9D88-5C9E3AEDFF56}" srcOrd="0" destOrd="0" presId="urn:microsoft.com/office/officeart/2005/8/layout/lProcess2"/>
    <dgm:cxn modelId="{EB0DE272-42CA-4D4A-8C9A-00F8AD4A1BDA}" type="presParOf" srcId="{D13D3FB4-0B81-6C45-8777-BA8875928B07}" destId="{93FC5ECE-014D-A44B-B74A-1CA6F99F1421}" srcOrd="1" destOrd="0" presId="urn:microsoft.com/office/officeart/2005/8/layout/lProcess2"/>
    <dgm:cxn modelId="{6190FFD7-48EB-2B4E-9A48-FBB714B0279B}" type="presParOf" srcId="{D13D3FB4-0B81-6C45-8777-BA8875928B07}" destId="{54BB1F57-5A91-DA46-9D55-8B584197C7A5}" srcOrd="2" destOrd="0" presId="urn:microsoft.com/office/officeart/2005/8/layout/lProcess2"/>
    <dgm:cxn modelId="{2EF42112-61A0-4A4F-95A3-09A25B673F5B}" type="presParOf" srcId="{101A6869-83C6-D84F-9AB2-92529B6C99D9}" destId="{B3E1F908-94E3-0C4F-8516-F06C6AB864C3}" srcOrd="3" destOrd="0" presId="urn:microsoft.com/office/officeart/2005/8/layout/lProcess2"/>
    <dgm:cxn modelId="{3863FF34-CF7D-B241-B125-D4B9289F06AD}" type="presParOf" srcId="{101A6869-83C6-D84F-9AB2-92529B6C99D9}" destId="{EC774B12-C34A-904D-8E4D-E5C36C456856}" srcOrd="4" destOrd="0" presId="urn:microsoft.com/office/officeart/2005/8/layout/lProcess2"/>
    <dgm:cxn modelId="{ACADBCD4-8A5C-174A-9F15-D2CC5491FE95}" type="presParOf" srcId="{EC774B12-C34A-904D-8E4D-E5C36C456856}" destId="{A625A812-B271-8546-90FE-44CC65D4C813}" srcOrd="0" destOrd="0" presId="urn:microsoft.com/office/officeart/2005/8/layout/lProcess2"/>
    <dgm:cxn modelId="{AFE4BCD7-CDCD-C544-9EEF-F35993443EC7}" type="presParOf" srcId="{EC774B12-C34A-904D-8E4D-E5C36C456856}" destId="{9E7E643D-5FD2-BE49-8512-D7E3A8BBACDB}" srcOrd="1" destOrd="0" presId="urn:microsoft.com/office/officeart/2005/8/layout/lProcess2"/>
    <dgm:cxn modelId="{EE02E02D-E46C-D242-8D04-3E3C677A0A4E}" type="presParOf" srcId="{EC774B12-C34A-904D-8E4D-E5C36C456856}" destId="{4603CB19-F45E-2F43-B37A-9CBD41E27259}" srcOrd="2" destOrd="0" presId="urn:microsoft.com/office/officeart/2005/8/layout/lProcess2"/>
    <dgm:cxn modelId="{5265A4D3-177D-5A4E-BDC5-6784464573E0}" type="presParOf" srcId="{4603CB19-F45E-2F43-B37A-9CBD41E27259}" destId="{7E0EDC98-8402-5F41-81D3-3FABEF1B83DB}" srcOrd="0" destOrd="0" presId="urn:microsoft.com/office/officeart/2005/8/layout/lProcess2"/>
    <dgm:cxn modelId="{7B751405-8C5C-9C4A-BE8B-23034D2EE217}" type="presParOf" srcId="{7E0EDC98-8402-5F41-81D3-3FABEF1B83DB}" destId="{91332E6C-BFFD-5C4C-B65D-17625344DBD4}" srcOrd="0" destOrd="0" presId="urn:microsoft.com/office/officeart/2005/8/layout/lProcess2"/>
    <dgm:cxn modelId="{8DD28891-9ECB-B442-9310-766ECFDC6522}" type="presParOf" srcId="{7E0EDC98-8402-5F41-81D3-3FABEF1B83DB}" destId="{4EB13829-8406-CB40-B9E3-8C4E6CAD9D27}" srcOrd="1" destOrd="0" presId="urn:microsoft.com/office/officeart/2005/8/layout/lProcess2"/>
    <dgm:cxn modelId="{8BBE4F34-94D9-1849-8DAC-D2E7EF798B74}" type="presParOf" srcId="{7E0EDC98-8402-5F41-81D3-3FABEF1B83DB}" destId="{2439A63E-42EC-2B40-B54B-B9E0140DD50C}"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B1D849D-7315-402C-ACEE-6A36675AEBC5}" type="doc">
      <dgm:prSet loTypeId="urn:microsoft.com/office/officeart/2005/8/layout/list1" loCatId="list" qsTypeId="urn:microsoft.com/office/officeart/2005/8/quickstyle/simple1" qsCatId="simple" csTypeId="urn:microsoft.com/office/officeart/2005/8/colors/accent0_3" csCatId="mainScheme"/>
      <dgm:spPr/>
      <dgm:t>
        <a:bodyPr/>
        <a:lstStyle/>
        <a:p>
          <a:endParaRPr lang="en-US"/>
        </a:p>
      </dgm:t>
    </dgm:pt>
    <dgm:pt modelId="{A0EED5C7-9746-420C-A8CF-00214E34A1B2}">
      <dgm:prSet/>
      <dgm:spPr/>
      <dgm:t>
        <a:bodyPr/>
        <a:lstStyle/>
        <a:p>
          <a:r>
            <a:rPr lang="en-US"/>
            <a:t>What is semantic web?</a:t>
          </a:r>
        </a:p>
      </dgm:t>
    </dgm:pt>
    <dgm:pt modelId="{2A5A50FB-70E0-46A8-8DF1-1227F92D891C}" type="parTrans" cxnId="{85D71A75-49D3-4B33-A33E-A87D760E9642}">
      <dgm:prSet/>
      <dgm:spPr/>
      <dgm:t>
        <a:bodyPr/>
        <a:lstStyle/>
        <a:p>
          <a:endParaRPr lang="en-US"/>
        </a:p>
      </dgm:t>
    </dgm:pt>
    <dgm:pt modelId="{0C683B8B-E796-4D54-B80C-CC5A30F4480C}" type="sibTrans" cxnId="{85D71A75-49D3-4B33-A33E-A87D760E9642}">
      <dgm:prSet/>
      <dgm:spPr/>
      <dgm:t>
        <a:bodyPr/>
        <a:lstStyle/>
        <a:p>
          <a:endParaRPr lang="en-US"/>
        </a:p>
      </dgm:t>
    </dgm:pt>
    <dgm:pt modelId="{03ED3088-2515-4C31-9157-3C380FA0FD99}">
      <dgm:prSet/>
      <dgm:spPr/>
      <dgm:t>
        <a:bodyPr/>
        <a:lstStyle/>
        <a:p>
          <a:r>
            <a:rPr lang="en-US"/>
            <a:t>Semantic Web” refers to linked data across the internet. It is built using the semantic frameworks provided by RDF and other ontology technologies.</a:t>
          </a:r>
        </a:p>
      </dgm:t>
    </dgm:pt>
    <dgm:pt modelId="{2601AF0F-3C1A-43CF-A186-406CF903E573}" type="parTrans" cxnId="{20CBCE8D-F044-46A4-A22C-3753ADABC3E7}">
      <dgm:prSet/>
      <dgm:spPr/>
      <dgm:t>
        <a:bodyPr/>
        <a:lstStyle/>
        <a:p>
          <a:endParaRPr lang="en-US"/>
        </a:p>
      </dgm:t>
    </dgm:pt>
    <dgm:pt modelId="{F955FE9E-2377-4B2A-8890-0916E14C867E}" type="sibTrans" cxnId="{20CBCE8D-F044-46A4-A22C-3753ADABC3E7}">
      <dgm:prSet/>
      <dgm:spPr/>
      <dgm:t>
        <a:bodyPr/>
        <a:lstStyle/>
        <a:p>
          <a:endParaRPr lang="en-US"/>
        </a:p>
      </dgm:t>
    </dgm:pt>
    <dgm:pt modelId="{62B80335-1720-451D-9907-3033A27E35DA}">
      <dgm:prSet/>
      <dgm:spPr/>
      <dgm:t>
        <a:bodyPr/>
        <a:lstStyle/>
        <a:p>
          <a:r>
            <a:rPr lang="en-US"/>
            <a:t>What is an Ontology?</a:t>
          </a:r>
        </a:p>
      </dgm:t>
    </dgm:pt>
    <dgm:pt modelId="{6931AF88-6173-45E2-9B1B-4C7B6CC91812}" type="parTrans" cxnId="{7B5472BD-5C1C-45C6-887B-3A2DAEA7498F}">
      <dgm:prSet/>
      <dgm:spPr/>
      <dgm:t>
        <a:bodyPr/>
        <a:lstStyle/>
        <a:p>
          <a:endParaRPr lang="en-US"/>
        </a:p>
      </dgm:t>
    </dgm:pt>
    <dgm:pt modelId="{2A4DECB4-40D8-4BF4-B264-6121C2A2D641}" type="sibTrans" cxnId="{7B5472BD-5C1C-45C6-887B-3A2DAEA7498F}">
      <dgm:prSet/>
      <dgm:spPr/>
      <dgm:t>
        <a:bodyPr/>
        <a:lstStyle/>
        <a:p>
          <a:endParaRPr lang="en-US"/>
        </a:p>
      </dgm:t>
    </dgm:pt>
    <dgm:pt modelId="{E482E536-28FC-4F86-A96F-6043A0401B3A}">
      <dgm:prSet/>
      <dgm:spPr/>
      <dgm:t>
        <a:bodyPr/>
        <a:lstStyle/>
        <a:p>
          <a:r>
            <a:rPr lang="en-US"/>
            <a:t>“Ontology” is a term that can have many meanings for different people and contexts and depending on who you’re talking with, this can be controversial. However, nearly all definitions have a common element: </a:t>
          </a:r>
          <a:r>
            <a:rPr lang="en-US" i="1"/>
            <a:t>an ontology is a model of knowledge</a:t>
          </a:r>
          <a:r>
            <a:rPr lang="en-US"/>
            <a:t>.</a:t>
          </a:r>
        </a:p>
      </dgm:t>
    </dgm:pt>
    <dgm:pt modelId="{9DC28B2D-6E1F-4364-BA8E-569C318177A2}" type="parTrans" cxnId="{70CC5AB5-A645-4375-B57D-3B179687D7BC}">
      <dgm:prSet/>
      <dgm:spPr/>
      <dgm:t>
        <a:bodyPr/>
        <a:lstStyle/>
        <a:p>
          <a:endParaRPr lang="en-US"/>
        </a:p>
      </dgm:t>
    </dgm:pt>
    <dgm:pt modelId="{B8644975-60C7-4ADA-BE49-D35879E89844}" type="sibTrans" cxnId="{70CC5AB5-A645-4375-B57D-3B179687D7BC}">
      <dgm:prSet/>
      <dgm:spPr/>
      <dgm:t>
        <a:bodyPr/>
        <a:lstStyle/>
        <a:p>
          <a:endParaRPr lang="en-US"/>
        </a:p>
      </dgm:t>
    </dgm:pt>
    <dgm:pt modelId="{E346E140-B01E-48E2-ACE7-92574E042498}">
      <dgm:prSet/>
      <dgm:spPr/>
      <dgm:t>
        <a:bodyPr/>
        <a:lstStyle/>
        <a:p>
          <a:r>
            <a:rPr lang="en-US"/>
            <a:t>What is a Knowledge base?</a:t>
          </a:r>
        </a:p>
      </dgm:t>
    </dgm:pt>
    <dgm:pt modelId="{CB2195D4-59AC-495A-A781-88A2415217F8}" type="parTrans" cxnId="{440F8D2A-D65B-4007-8630-CF92E9B4D756}">
      <dgm:prSet/>
      <dgm:spPr/>
      <dgm:t>
        <a:bodyPr/>
        <a:lstStyle/>
        <a:p>
          <a:endParaRPr lang="en-US"/>
        </a:p>
      </dgm:t>
    </dgm:pt>
    <dgm:pt modelId="{D4222790-503E-44DD-BD16-C8808C5581ED}" type="sibTrans" cxnId="{440F8D2A-D65B-4007-8630-CF92E9B4D756}">
      <dgm:prSet/>
      <dgm:spPr/>
      <dgm:t>
        <a:bodyPr/>
        <a:lstStyle/>
        <a:p>
          <a:endParaRPr lang="en-US"/>
        </a:p>
      </dgm:t>
    </dgm:pt>
    <dgm:pt modelId="{8C7FEB30-FCE2-4377-A8CC-13351F1AD90D}">
      <dgm:prSet/>
      <dgm:spPr/>
      <dgm:t>
        <a:bodyPr/>
        <a:lstStyle/>
        <a:p>
          <a:r>
            <a:rPr lang="en-US"/>
            <a:t>Given a domain ontology and domain data, a knowledge base would be the result of organizing the domain data according to the ontology. Very roughly comparable to a database schema and the data. </a:t>
          </a:r>
        </a:p>
      </dgm:t>
    </dgm:pt>
    <dgm:pt modelId="{BA5DFDD5-A7EA-4C7E-AB99-81C65B54B9A4}" type="parTrans" cxnId="{4EE19AF6-1938-4172-9D6C-E59D6162E592}">
      <dgm:prSet/>
      <dgm:spPr/>
      <dgm:t>
        <a:bodyPr/>
        <a:lstStyle/>
        <a:p>
          <a:endParaRPr lang="en-US"/>
        </a:p>
      </dgm:t>
    </dgm:pt>
    <dgm:pt modelId="{F3919B38-F715-4928-9AE8-C78F3F4A35D0}" type="sibTrans" cxnId="{4EE19AF6-1938-4172-9D6C-E59D6162E592}">
      <dgm:prSet/>
      <dgm:spPr/>
      <dgm:t>
        <a:bodyPr/>
        <a:lstStyle/>
        <a:p>
          <a:endParaRPr lang="en-US"/>
        </a:p>
      </dgm:t>
    </dgm:pt>
    <dgm:pt modelId="{10F1A9B2-A684-0A4A-A7EE-85D6346DF388}" type="pres">
      <dgm:prSet presAssocID="{7B1D849D-7315-402C-ACEE-6A36675AEBC5}" presName="linear" presStyleCnt="0">
        <dgm:presLayoutVars>
          <dgm:dir/>
          <dgm:animLvl val="lvl"/>
          <dgm:resizeHandles val="exact"/>
        </dgm:presLayoutVars>
      </dgm:prSet>
      <dgm:spPr/>
    </dgm:pt>
    <dgm:pt modelId="{9161874D-A47C-E04E-AB00-667EE5472CD3}" type="pres">
      <dgm:prSet presAssocID="{A0EED5C7-9746-420C-A8CF-00214E34A1B2}" presName="parentLin" presStyleCnt="0"/>
      <dgm:spPr/>
    </dgm:pt>
    <dgm:pt modelId="{AB7504D9-21BF-FA4F-A625-4C2E621443A7}" type="pres">
      <dgm:prSet presAssocID="{A0EED5C7-9746-420C-A8CF-00214E34A1B2}" presName="parentLeftMargin" presStyleLbl="node1" presStyleIdx="0" presStyleCnt="3"/>
      <dgm:spPr/>
    </dgm:pt>
    <dgm:pt modelId="{9A18EC73-CEE3-3443-80E0-A10AE25ED8B3}" type="pres">
      <dgm:prSet presAssocID="{A0EED5C7-9746-420C-A8CF-00214E34A1B2}" presName="parentText" presStyleLbl="node1" presStyleIdx="0" presStyleCnt="3">
        <dgm:presLayoutVars>
          <dgm:chMax val="0"/>
          <dgm:bulletEnabled val="1"/>
        </dgm:presLayoutVars>
      </dgm:prSet>
      <dgm:spPr/>
    </dgm:pt>
    <dgm:pt modelId="{D7A5DEF2-9887-9242-90A2-6A995B12CC50}" type="pres">
      <dgm:prSet presAssocID="{A0EED5C7-9746-420C-A8CF-00214E34A1B2}" presName="negativeSpace" presStyleCnt="0"/>
      <dgm:spPr/>
    </dgm:pt>
    <dgm:pt modelId="{392F642D-40AA-E242-A7D1-DFF154FD636F}" type="pres">
      <dgm:prSet presAssocID="{A0EED5C7-9746-420C-A8CF-00214E34A1B2}" presName="childText" presStyleLbl="conFgAcc1" presStyleIdx="0" presStyleCnt="3">
        <dgm:presLayoutVars>
          <dgm:bulletEnabled val="1"/>
        </dgm:presLayoutVars>
      </dgm:prSet>
      <dgm:spPr/>
    </dgm:pt>
    <dgm:pt modelId="{46405FAC-E0A9-A541-86E8-07F422D4CDD1}" type="pres">
      <dgm:prSet presAssocID="{0C683B8B-E796-4D54-B80C-CC5A30F4480C}" presName="spaceBetweenRectangles" presStyleCnt="0"/>
      <dgm:spPr/>
    </dgm:pt>
    <dgm:pt modelId="{89FB2606-019A-0B41-8B38-8E2339F4F6C9}" type="pres">
      <dgm:prSet presAssocID="{62B80335-1720-451D-9907-3033A27E35DA}" presName="parentLin" presStyleCnt="0"/>
      <dgm:spPr/>
    </dgm:pt>
    <dgm:pt modelId="{8C94B2BF-8943-EA40-8D1A-F2ACAC66A75A}" type="pres">
      <dgm:prSet presAssocID="{62B80335-1720-451D-9907-3033A27E35DA}" presName="parentLeftMargin" presStyleLbl="node1" presStyleIdx="0" presStyleCnt="3"/>
      <dgm:spPr/>
    </dgm:pt>
    <dgm:pt modelId="{6DA2346D-7851-D640-BB79-15588EC2DE94}" type="pres">
      <dgm:prSet presAssocID="{62B80335-1720-451D-9907-3033A27E35DA}" presName="parentText" presStyleLbl="node1" presStyleIdx="1" presStyleCnt="3">
        <dgm:presLayoutVars>
          <dgm:chMax val="0"/>
          <dgm:bulletEnabled val="1"/>
        </dgm:presLayoutVars>
      </dgm:prSet>
      <dgm:spPr/>
    </dgm:pt>
    <dgm:pt modelId="{EB67A8E5-EDD6-DF4B-9063-790E4CAAADA5}" type="pres">
      <dgm:prSet presAssocID="{62B80335-1720-451D-9907-3033A27E35DA}" presName="negativeSpace" presStyleCnt="0"/>
      <dgm:spPr/>
    </dgm:pt>
    <dgm:pt modelId="{86EE4FBD-2CAF-3740-96AB-5BBF6DA010F4}" type="pres">
      <dgm:prSet presAssocID="{62B80335-1720-451D-9907-3033A27E35DA}" presName="childText" presStyleLbl="conFgAcc1" presStyleIdx="1" presStyleCnt="3">
        <dgm:presLayoutVars>
          <dgm:bulletEnabled val="1"/>
        </dgm:presLayoutVars>
      </dgm:prSet>
      <dgm:spPr/>
    </dgm:pt>
    <dgm:pt modelId="{17BBB864-632A-A049-A61E-81237AE55DD2}" type="pres">
      <dgm:prSet presAssocID="{2A4DECB4-40D8-4BF4-B264-6121C2A2D641}" presName="spaceBetweenRectangles" presStyleCnt="0"/>
      <dgm:spPr/>
    </dgm:pt>
    <dgm:pt modelId="{E92B0E60-C1A6-6D46-9B53-309A30B7D528}" type="pres">
      <dgm:prSet presAssocID="{E346E140-B01E-48E2-ACE7-92574E042498}" presName="parentLin" presStyleCnt="0"/>
      <dgm:spPr/>
    </dgm:pt>
    <dgm:pt modelId="{0C7F8F9C-471A-294D-B874-D3F92C08EA4D}" type="pres">
      <dgm:prSet presAssocID="{E346E140-B01E-48E2-ACE7-92574E042498}" presName="parentLeftMargin" presStyleLbl="node1" presStyleIdx="1" presStyleCnt="3"/>
      <dgm:spPr/>
    </dgm:pt>
    <dgm:pt modelId="{31DD4CD7-2751-FC46-85D5-8FE7F3782A48}" type="pres">
      <dgm:prSet presAssocID="{E346E140-B01E-48E2-ACE7-92574E042498}" presName="parentText" presStyleLbl="node1" presStyleIdx="2" presStyleCnt="3">
        <dgm:presLayoutVars>
          <dgm:chMax val="0"/>
          <dgm:bulletEnabled val="1"/>
        </dgm:presLayoutVars>
      </dgm:prSet>
      <dgm:spPr/>
    </dgm:pt>
    <dgm:pt modelId="{E5BBF9B9-61E2-A344-874F-B1D809B8946F}" type="pres">
      <dgm:prSet presAssocID="{E346E140-B01E-48E2-ACE7-92574E042498}" presName="negativeSpace" presStyleCnt="0"/>
      <dgm:spPr/>
    </dgm:pt>
    <dgm:pt modelId="{9E772E62-3536-E84B-B408-303F20F11D5E}" type="pres">
      <dgm:prSet presAssocID="{E346E140-B01E-48E2-ACE7-92574E042498}" presName="childText" presStyleLbl="conFgAcc1" presStyleIdx="2" presStyleCnt="3">
        <dgm:presLayoutVars>
          <dgm:bulletEnabled val="1"/>
        </dgm:presLayoutVars>
      </dgm:prSet>
      <dgm:spPr/>
    </dgm:pt>
  </dgm:ptLst>
  <dgm:cxnLst>
    <dgm:cxn modelId="{FFD62B0D-5103-6F4E-AB18-9D291C7192F8}" type="presOf" srcId="{E346E140-B01E-48E2-ACE7-92574E042498}" destId="{0C7F8F9C-471A-294D-B874-D3F92C08EA4D}" srcOrd="0" destOrd="0" presId="urn:microsoft.com/office/officeart/2005/8/layout/list1"/>
    <dgm:cxn modelId="{14F1CA17-E166-1044-88AE-4EAB50A38E57}" type="presOf" srcId="{03ED3088-2515-4C31-9157-3C380FA0FD99}" destId="{392F642D-40AA-E242-A7D1-DFF154FD636F}" srcOrd="0" destOrd="0" presId="urn:microsoft.com/office/officeart/2005/8/layout/list1"/>
    <dgm:cxn modelId="{3A4D0718-93A8-9C47-887B-9D5BD133A536}" type="presOf" srcId="{7B1D849D-7315-402C-ACEE-6A36675AEBC5}" destId="{10F1A9B2-A684-0A4A-A7EE-85D6346DF388}" srcOrd="0" destOrd="0" presId="urn:microsoft.com/office/officeart/2005/8/layout/list1"/>
    <dgm:cxn modelId="{94040C1B-FD50-9D4B-9AA5-A8A6AFFCD742}" type="presOf" srcId="{A0EED5C7-9746-420C-A8CF-00214E34A1B2}" destId="{AB7504D9-21BF-FA4F-A625-4C2E621443A7}" srcOrd="0" destOrd="0" presId="urn:microsoft.com/office/officeart/2005/8/layout/list1"/>
    <dgm:cxn modelId="{D493771D-AE2C-9345-84B5-551C5B07A73E}" type="presOf" srcId="{E482E536-28FC-4F86-A96F-6043A0401B3A}" destId="{86EE4FBD-2CAF-3740-96AB-5BBF6DA010F4}" srcOrd="0" destOrd="0" presId="urn:microsoft.com/office/officeart/2005/8/layout/list1"/>
    <dgm:cxn modelId="{440F8D2A-D65B-4007-8630-CF92E9B4D756}" srcId="{7B1D849D-7315-402C-ACEE-6A36675AEBC5}" destId="{E346E140-B01E-48E2-ACE7-92574E042498}" srcOrd="2" destOrd="0" parTransId="{CB2195D4-59AC-495A-A781-88A2415217F8}" sibTransId="{D4222790-503E-44DD-BD16-C8808C5581ED}"/>
    <dgm:cxn modelId="{8CB2804E-2B5C-184B-8703-1A7DAEB50B97}" type="presOf" srcId="{A0EED5C7-9746-420C-A8CF-00214E34A1B2}" destId="{9A18EC73-CEE3-3443-80E0-A10AE25ED8B3}" srcOrd="1" destOrd="0" presId="urn:microsoft.com/office/officeart/2005/8/layout/list1"/>
    <dgm:cxn modelId="{9A379E71-9F73-BC4A-A1D7-0728D623BDA0}" type="presOf" srcId="{62B80335-1720-451D-9907-3033A27E35DA}" destId="{6DA2346D-7851-D640-BB79-15588EC2DE94}" srcOrd="1" destOrd="0" presId="urn:microsoft.com/office/officeart/2005/8/layout/list1"/>
    <dgm:cxn modelId="{85D71A75-49D3-4B33-A33E-A87D760E9642}" srcId="{7B1D849D-7315-402C-ACEE-6A36675AEBC5}" destId="{A0EED5C7-9746-420C-A8CF-00214E34A1B2}" srcOrd="0" destOrd="0" parTransId="{2A5A50FB-70E0-46A8-8DF1-1227F92D891C}" sibTransId="{0C683B8B-E796-4D54-B80C-CC5A30F4480C}"/>
    <dgm:cxn modelId="{20CBCE8D-F044-46A4-A22C-3753ADABC3E7}" srcId="{A0EED5C7-9746-420C-A8CF-00214E34A1B2}" destId="{03ED3088-2515-4C31-9157-3C380FA0FD99}" srcOrd="0" destOrd="0" parTransId="{2601AF0F-3C1A-43CF-A186-406CF903E573}" sibTransId="{F955FE9E-2377-4B2A-8890-0916E14C867E}"/>
    <dgm:cxn modelId="{631D8899-0309-8C42-872E-FB656378D267}" type="presOf" srcId="{E346E140-B01E-48E2-ACE7-92574E042498}" destId="{31DD4CD7-2751-FC46-85D5-8FE7F3782A48}" srcOrd="1" destOrd="0" presId="urn:microsoft.com/office/officeart/2005/8/layout/list1"/>
    <dgm:cxn modelId="{72E7F7B3-6DC3-7743-BD88-4619E8DC7442}" type="presOf" srcId="{8C7FEB30-FCE2-4377-A8CC-13351F1AD90D}" destId="{9E772E62-3536-E84B-B408-303F20F11D5E}" srcOrd="0" destOrd="0" presId="urn:microsoft.com/office/officeart/2005/8/layout/list1"/>
    <dgm:cxn modelId="{70CC5AB5-A645-4375-B57D-3B179687D7BC}" srcId="{62B80335-1720-451D-9907-3033A27E35DA}" destId="{E482E536-28FC-4F86-A96F-6043A0401B3A}" srcOrd="0" destOrd="0" parTransId="{9DC28B2D-6E1F-4364-BA8E-569C318177A2}" sibTransId="{B8644975-60C7-4ADA-BE49-D35879E89844}"/>
    <dgm:cxn modelId="{7B5472BD-5C1C-45C6-887B-3A2DAEA7498F}" srcId="{7B1D849D-7315-402C-ACEE-6A36675AEBC5}" destId="{62B80335-1720-451D-9907-3033A27E35DA}" srcOrd="1" destOrd="0" parTransId="{6931AF88-6173-45E2-9B1B-4C7B6CC91812}" sibTransId="{2A4DECB4-40D8-4BF4-B264-6121C2A2D641}"/>
    <dgm:cxn modelId="{0CC2A6D0-819C-644C-8A36-A83FA992A841}" type="presOf" srcId="{62B80335-1720-451D-9907-3033A27E35DA}" destId="{8C94B2BF-8943-EA40-8D1A-F2ACAC66A75A}" srcOrd="0" destOrd="0" presId="urn:microsoft.com/office/officeart/2005/8/layout/list1"/>
    <dgm:cxn modelId="{4EE19AF6-1938-4172-9D6C-E59D6162E592}" srcId="{E346E140-B01E-48E2-ACE7-92574E042498}" destId="{8C7FEB30-FCE2-4377-A8CC-13351F1AD90D}" srcOrd="0" destOrd="0" parTransId="{BA5DFDD5-A7EA-4C7E-AB99-81C65B54B9A4}" sibTransId="{F3919B38-F715-4928-9AE8-C78F3F4A35D0}"/>
    <dgm:cxn modelId="{29365217-85AE-3844-9CFB-7879C7F91D45}" type="presParOf" srcId="{10F1A9B2-A684-0A4A-A7EE-85D6346DF388}" destId="{9161874D-A47C-E04E-AB00-667EE5472CD3}" srcOrd="0" destOrd="0" presId="urn:microsoft.com/office/officeart/2005/8/layout/list1"/>
    <dgm:cxn modelId="{A960AA8D-5A44-5240-981E-4C3BCE9DF928}" type="presParOf" srcId="{9161874D-A47C-E04E-AB00-667EE5472CD3}" destId="{AB7504D9-21BF-FA4F-A625-4C2E621443A7}" srcOrd="0" destOrd="0" presId="urn:microsoft.com/office/officeart/2005/8/layout/list1"/>
    <dgm:cxn modelId="{8094B70D-7D9B-DD49-9A0B-CC2655EA5696}" type="presParOf" srcId="{9161874D-A47C-E04E-AB00-667EE5472CD3}" destId="{9A18EC73-CEE3-3443-80E0-A10AE25ED8B3}" srcOrd="1" destOrd="0" presId="urn:microsoft.com/office/officeart/2005/8/layout/list1"/>
    <dgm:cxn modelId="{98DE0CAD-73E1-AD43-9D59-D705D7C66335}" type="presParOf" srcId="{10F1A9B2-A684-0A4A-A7EE-85D6346DF388}" destId="{D7A5DEF2-9887-9242-90A2-6A995B12CC50}" srcOrd="1" destOrd="0" presId="urn:microsoft.com/office/officeart/2005/8/layout/list1"/>
    <dgm:cxn modelId="{E35C9A98-A728-B84F-9C0D-9A2C82A3F594}" type="presParOf" srcId="{10F1A9B2-A684-0A4A-A7EE-85D6346DF388}" destId="{392F642D-40AA-E242-A7D1-DFF154FD636F}" srcOrd="2" destOrd="0" presId="urn:microsoft.com/office/officeart/2005/8/layout/list1"/>
    <dgm:cxn modelId="{C61F37F9-8F16-3646-B5EF-8F1EC17F7931}" type="presParOf" srcId="{10F1A9B2-A684-0A4A-A7EE-85D6346DF388}" destId="{46405FAC-E0A9-A541-86E8-07F422D4CDD1}" srcOrd="3" destOrd="0" presId="urn:microsoft.com/office/officeart/2005/8/layout/list1"/>
    <dgm:cxn modelId="{52EF7CAF-C596-124F-8F99-92606235F7E9}" type="presParOf" srcId="{10F1A9B2-A684-0A4A-A7EE-85D6346DF388}" destId="{89FB2606-019A-0B41-8B38-8E2339F4F6C9}" srcOrd="4" destOrd="0" presId="urn:microsoft.com/office/officeart/2005/8/layout/list1"/>
    <dgm:cxn modelId="{731B396E-8633-9A4A-BCF5-61492C53103D}" type="presParOf" srcId="{89FB2606-019A-0B41-8B38-8E2339F4F6C9}" destId="{8C94B2BF-8943-EA40-8D1A-F2ACAC66A75A}" srcOrd="0" destOrd="0" presId="urn:microsoft.com/office/officeart/2005/8/layout/list1"/>
    <dgm:cxn modelId="{D08438D3-35E3-CE46-BA9B-24FBE48437EB}" type="presParOf" srcId="{89FB2606-019A-0B41-8B38-8E2339F4F6C9}" destId="{6DA2346D-7851-D640-BB79-15588EC2DE94}" srcOrd="1" destOrd="0" presId="urn:microsoft.com/office/officeart/2005/8/layout/list1"/>
    <dgm:cxn modelId="{51DB2805-CF48-1C43-9764-4C0918720B6B}" type="presParOf" srcId="{10F1A9B2-A684-0A4A-A7EE-85D6346DF388}" destId="{EB67A8E5-EDD6-DF4B-9063-790E4CAAADA5}" srcOrd="5" destOrd="0" presId="urn:microsoft.com/office/officeart/2005/8/layout/list1"/>
    <dgm:cxn modelId="{16691B45-9FD8-4E4B-852A-86F6DA61D684}" type="presParOf" srcId="{10F1A9B2-A684-0A4A-A7EE-85D6346DF388}" destId="{86EE4FBD-2CAF-3740-96AB-5BBF6DA010F4}" srcOrd="6" destOrd="0" presId="urn:microsoft.com/office/officeart/2005/8/layout/list1"/>
    <dgm:cxn modelId="{19263090-46BD-F24C-8BE9-84C410515700}" type="presParOf" srcId="{10F1A9B2-A684-0A4A-A7EE-85D6346DF388}" destId="{17BBB864-632A-A049-A61E-81237AE55DD2}" srcOrd="7" destOrd="0" presId="urn:microsoft.com/office/officeart/2005/8/layout/list1"/>
    <dgm:cxn modelId="{7E6E5E3E-4FAA-8245-A6A9-D3B35D098377}" type="presParOf" srcId="{10F1A9B2-A684-0A4A-A7EE-85D6346DF388}" destId="{E92B0E60-C1A6-6D46-9B53-309A30B7D528}" srcOrd="8" destOrd="0" presId="urn:microsoft.com/office/officeart/2005/8/layout/list1"/>
    <dgm:cxn modelId="{7F03063B-9064-E741-90ED-C833ED505173}" type="presParOf" srcId="{E92B0E60-C1A6-6D46-9B53-309A30B7D528}" destId="{0C7F8F9C-471A-294D-B874-D3F92C08EA4D}" srcOrd="0" destOrd="0" presId="urn:microsoft.com/office/officeart/2005/8/layout/list1"/>
    <dgm:cxn modelId="{6354367E-7B68-B349-936F-8A8568BCA07A}" type="presParOf" srcId="{E92B0E60-C1A6-6D46-9B53-309A30B7D528}" destId="{31DD4CD7-2751-FC46-85D5-8FE7F3782A48}" srcOrd="1" destOrd="0" presId="urn:microsoft.com/office/officeart/2005/8/layout/list1"/>
    <dgm:cxn modelId="{53FFC5DC-A8B7-9E47-8F32-2BC00F1AB469}" type="presParOf" srcId="{10F1A9B2-A684-0A4A-A7EE-85D6346DF388}" destId="{E5BBF9B9-61E2-A344-874F-B1D809B8946F}" srcOrd="9" destOrd="0" presId="urn:microsoft.com/office/officeart/2005/8/layout/list1"/>
    <dgm:cxn modelId="{08C63672-F11A-F346-B4C4-706D59BC0FD2}" type="presParOf" srcId="{10F1A9B2-A684-0A4A-A7EE-85D6346DF388}" destId="{9E772E62-3536-E84B-B408-303F20F11D5E}"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F89DA6-05C1-4C43-87AC-99FEEB8BA491}">
      <dsp:nvSpPr>
        <dsp:cNvPr id="0" name=""/>
        <dsp:cNvSpPr/>
      </dsp:nvSpPr>
      <dsp:spPr>
        <a:xfrm>
          <a:off x="650" y="0"/>
          <a:ext cx="1690610" cy="186689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English language</a:t>
          </a:r>
          <a:r>
            <a:rPr lang="en-US" sz="1200" kern="1200" baseline="0" dirty="0"/>
            <a:t> grammar +global dictionary</a:t>
          </a:r>
          <a:endParaRPr lang="en-US" sz="1200" kern="1200" dirty="0"/>
        </a:p>
      </dsp:txBody>
      <dsp:txXfrm>
        <a:off x="650" y="0"/>
        <a:ext cx="1690610" cy="560069"/>
      </dsp:txXfrm>
    </dsp:sp>
    <dsp:sp modelId="{187A6EB4-7898-B948-9848-679C7CF3A9FD}">
      <dsp:nvSpPr>
        <dsp:cNvPr id="0" name=""/>
        <dsp:cNvSpPr/>
      </dsp:nvSpPr>
      <dsp:spPr>
        <a:xfrm>
          <a:off x="169711" y="560616"/>
          <a:ext cx="1352488" cy="562895"/>
        </a:xfrm>
        <a:prstGeom prst="roundRect">
          <a:avLst>
            <a:gd name="adj" fmla="val 10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a:lnSpc>
              <a:spcPct val="90000"/>
            </a:lnSpc>
            <a:spcBef>
              <a:spcPct val="0"/>
            </a:spcBef>
            <a:spcAft>
              <a:spcPct val="35000"/>
            </a:spcAft>
            <a:buNone/>
          </a:pPr>
          <a:r>
            <a:rPr lang="en-US" sz="1300" kern="1200" dirty="0"/>
            <a:t>“One Hundred Years of Solitude”</a:t>
          </a:r>
        </a:p>
      </dsp:txBody>
      <dsp:txXfrm>
        <a:off x="186198" y="577103"/>
        <a:ext cx="1319514" cy="529921"/>
      </dsp:txXfrm>
    </dsp:sp>
    <dsp:sp modelId="{A1166CC4-43D3-8543-A8F6-A785359A0811}">
      <dsp:nvSpPr>
        <dsp:cNvPr id="0" name=""/>
        <dsp:cNvSpPr/>
      </dsp:nvSpPr>
      <dsp:spPr>
        <a:xfrm>
          <a:off x="169711" y="1210111"/>
          <a:ext cx="1352488" cy="562895"/>
        </a:xfrm>
        <a:prstGeom prst="roundRect">
          <a:avLst>
            <a:gd name="adj" fmla="val 10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a:lnSpc>
              <a:spcPct val="90000"/>
            </a:lnSpc>
            <a:spcBef>
              <a:spcPct val="0"/>
            </a:spcBef>
            <a:spcAft>
              <a:spcPct val="35000"/>
            </a:spcAft>
            <a:buNone/>
          </a:pPr>
          <a:r>
            <a:rPr lang="en-US" sz="1300" kern="1200" dirty="0"/>
            <a:t>“The Old Man and the Sea”</a:t>
          </a:r>
        </a:p>
      </dsp:txBody>
      <dsp:txXfrm>
        <a:off x="186198" y="1226598"/>
        <a:ext cx="1319514" cy="529921"/>
      </dsp:txXfrm>
    </dsp:sp>
    <dsp:sp modelId="{C6343C7A-BF08-0C4C-8EBD-ED41048E28D2}">
      <dsp:nvSpPr>
        <dsp:cNvPr id="0" name=""/>
        <dsp:cNvSpPr/>
      </dsp:nvSpPr>
      <dsp:spPr>
        <a:xfrm>
          <a:off x="1818056" y="0"/>
          <a:ext cx="1690610" cy="186689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Java</a:t>
          </a:r>
          <a:r>
            <a:rPr lang="en-US" sz="1200" kern="1200" baseline="0" dirty="0"/>
            <a:t> language grammar</a:t>
          </a:r>
          <a:endParaRPr lang="en-US" sz="1200" kern="1200" dirty="0"/>
        </a:p>
      </dsp:txBody>
      <dsp:txXfrm>
        <a:off x="1818056" y="0"/>
        <a:ext cx="1690610" cy="560069"/>
      </dsp:txXfrm>
    </dsp:sp>
    <dsp:sp modelId="{328410C1-655A-4F42-9D88-5C9E3AEDFF56}">
      <dsp:nvSpPr>
        <dsp:cNvPr id="0" name=""/>
        <dsp:cNvSpPr/>
      </dsp:nvSpPr>
      <dsp:spPr>
        <a:xfrm>
          <a:off x="1987117" y="560616"/>
          <a:ext cx="1352488" cy="562895"/>
        </a:xfrm>
        <a:prstGeom prst="roundRect">
          <a:avLst>
            <a:gd name="adj" fmla="val 10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a:lnSpc>
              <a:spcPct val="90000"/>
            </a:lnSpc>
            <a:spcBef>
              <a:spcPct val="0"/>
            </a:spcBef>
            <a:spcAft>
              <a:spcPct val="35000"/>
            </a:spcAft>
            <a:buNone/>
          </a:pPr>
          <a:r>
            <a:rPr lang="en-US" sz="1300" kern="1200" dirty="0"/>
            <a:t>Spark Java program</a:t>
          </a:r>
        </a:p>
      </dsp:txBody>
      <dsp:txXfrm>
        <a:off x="2003604" y="577103"/>
        <a:ext cx="1319514" cy="529921"/>
      </dsp:txXfrm>
    </dsp:sp>
    <dsp:sp modelId="{54BB1F57-5A91-DA46-9D55-8B584197C7A5}">
      <dsp:nvSpPr>
        <dsp:cNvPr id="0" name=""/>
        <dsp:cNvSpPr/>
      </dsp:nvSpPr>
      <dsp:spPr>
        <a:xfrm>
          <a:off x="1987117" y="1210111"/>
          <a:ext cx="1352488" cy="562895"/>
        </a:xfrm>
        <a:prstGeom prst="roundRect">
          <a:avLst>
            <a:gd name="adj" fmla="val 10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a:lnSpc>
              <a:spcPct val="90000"/>
            </a:lnSpc>
            <a:spcBef>
              <a:spcPct val="0"/>
            </a:spcBef>
            <a:spcAft>
              <a:spcPct val="35000"/>
            </a:spcAft>
            <a:buNone/>
          </a:pPr>
          <a:r>
            <a:rPr lang="en-US" sz="1300" kern="1200" dirty="0" err="1"/>
            <a:t>Javafx</a:t>
          </a:r>
          <a:r>
            <a:rPr lang="en-US" sz="1300" kern="1200" dirty="0"/>
            <a:t> program</a:t>
          </a:r>
        </a:p>
      </dsp:txBody>
      <dsp:txXfrm>
        <a:off x="2003604" y="1226598"/>
        <a:ext cx="1319514" cy="529921"/>
      </dsp:txXfrm>
    </dsp:sp>
    <dsp:sp modelId="{A625A812-B271-8546-90FE-44CC65D4C813}">
      <dsp:nvSpPr>
        <dsp:cNvPr id="0" name=""/>
        <dsp:cNvSpPr/>
      </dsp:nvSpPr>
      <dsp:spPr>
        <a:xfrm>
          <a:off x="3635462" y="0"/>
          <a:ext cx="1690610" cy="186689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SKOS, RDF, FOAF</a:t>
          </a:r>
          <a:r>
            <a:rPr lang="en-US" sz="1200" kern="1200" baseline="0" dirty="0"/>
            <a:t> </a:t>
          </a:r>
          <a:r>
            <a:rPr lang="is-IS" sz="1200" kern="1200" baseline="0" dirty="0"/>
            <a:t>…</a:t>
          </a:r>
          <a:endParaRPr lang="en-US" sz="1200" kern="1200" dirty="0"/>
        </a:p>
      </dsp:txBody>
      <dsp:txXfrm>
        <a:off x="3635462" y="0"/>
        <a:ext cx="1690610" cy="560069"/>
      </dsp:txXfrm>
    </dsp:sp>
    <dsp:sp modelId="{91332E6C-BFFD-5C4C-B65D-17625344DBD4}">
      <dsp:nvSpPr>
        <dsp:cNvPr id="0" name=""/>
        <dsp:cNvSpPr/>
      </dsp:nvSpPr>
      <dsp:spPr>
        <a:xfrm>
          <a:off x="3804523" y="560616"/>
          <a:ext cx="1352488" cy="562895"/>
        </a:xfrm>
        <a:prstGeom prst="roundRect">
          <a:avLst>
            <a:gd name="adj" fmla="val 10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a:lnSpc>
              <a:spcPct val="90000"/>
            </a:lnSpc>
            <a:spcBef>
              <a:spcPct val="0"/>
            </a:spcBef>
            <a:spcAft>
              <a:spcPct val="35000"/>
            </a:spcAft>
            <a:buNone/>
          </a:pPr>
          <a:r>
            <a:rPr lang="en-US" sz="1300" kern="1200" dirty="0" err="1"/>
            <a:t>DBpedia</a:t>
          </a:r>
          <a:endParaRPr lang="en-US" sz="1300" kern="1200" dirty="0"/>
        </a:p>
      </dsp:txBody>
      <dsp:txXfrm>
        <a:off x="3821010" y="577103"/>
        <a:ext cx="1319514" cy="529921"/>
      </dsp:txXfrm>
    </dsp:sp>
    <dsp:sp modelId="{2439A63E-42EC-2B40-B54B-B9E0140DD50C}">
      <dsp:nvSpPr>
        <dsp:cNvPr id="0" name=""/>
        <dsp:cNvSpPr/>
      </dsp:nvSpPr>
      <dsp:spPr>
        <a:xfrm>
          <a:off x="3804523" y="1210111"/>
          <a:ext cx="1352488" cy="562895"/>
        </a:xfrm>
        <a:prstGeom prst="roundRect">
          <a:avLst>
            <a:gd name="adj" fmla="val 10000"/>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a:lnSpc>
              <a:spcPct val="90000"/>
            </a:lnSpc>
            <a:spcBef>
              <a:spcPct val="0"/>
            </a:spcBef>
            <a:spcAft>
              <a:spcPct val="35000"/>
            </a:spcAft>
            <a:buNone/>
          </a:pPr>
          <a:r>
            <a:rPr lang="en-US" sz="1300" kern="1200" dirty="0"/>
            <a:t>Freebase</a:t>
          </a:r>
        </a:p>
      </dsp:txBody>
      <dsp:txXfrm>
        <a:off x="3821010" y="1226598"/>
        <a:ext cx="1319514" cy="5299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2F642D-40AA-E242-A7D1-DFF154FD636F}">
      <dsp:nvSpPr>
        <dsp:cNvPr id="0" name=""/>
        <dsp:cNvSpPr/>
      </dsp:nvSpPr>
      <dsp:spPr>
        <a:xfrm>
          <a:off x="0" y="390104"/>
          <a:ext cx="6506304" cy="1219050"/>
        </a:xfrm>
        <a:prstGeom prst="rect">
          <a:avLst/>
        </a:prstGeom>
        <a:solidFill>
          <a:schemeClr val="lt2">
            <a:alpha val="90000"/>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4961" tIns="374904" rIns="504961"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a:t>Semantic Web” refers to linked data across the internet. It is built using the semantic frameworks provided by RDF and other ontology technologies.</a:t>
          </a:r>
        </a:p>
      </dsp:txBody>
      <dsp:txXfrm>
        <a:off x="0" y="390104"/>
        <a:ext cx="6506304" cy="1219050"/>
      </dsp:txXfrm>
    </dsp:sp>
    <dsp:sp modelId="{9A18EC73-CEE3-3443-80E0-A10AE25ED8B3}">
      <dsp:nvSpPr>
        <dsp:cNvPr id="0" name=""/>
        <dsp:cNvSpPr/>
      </dsp:nvSpPr>
      <dsp:spPr>
        <a:xfrm>
          <a:off x="325315" y="124424"/>
          <a:ext cx="4554412" cy="531360"/>
        </a:xfrm>
        <a:prstGeom prst="roundRect">
          <a:avLst/>
        </a:prstGeom>
        <a:solidFill>
          <a:schemeClr val="dk2">
            <a:hueOff val="0"/>
            <a:satOff val="0"/>
            <a:lumOff val="0"/>
            <a:alphaOff val="0"/>
          </a:schemeClr>
        </a:solid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2146" tIns="0" rIns="172146" bIns="0" numCol="1" spcCol="1270" anchor="ctr" anchorCtr="0">
          <a:noAutofit/>
        </a:bodyPr>
        <a:lstStyle/>
        <a:p>
          <a:pPr marL="0" lvl="0" indent="0" algn="l" defTabSz="800100">
            <a:lnSpc>
              <a:spcPct val="90000"/>
            </a:lnSpc>
            <a:spcBef>
              <a:spcPct val="0"/>
            </a:spcBef>
            <a:spcAft>
              <a:spcPct val="35000"/>
            </a:spcAft>
            <a:buNone/>
          </a:pPr>
          <a:r>
            <a:rPr lang="en-US" sz="1800" kern="1200"/>
            <a:t>What is semantic web?</a:t>
          </a:r>
        </a:p>
      </dsp:txBody>
      <dsp:txXfrm>
        <a:off x="351254" y="150363"/>
        <a:ext cx="4502534" cy="479482"/>
      </dsp:txXfrm>
    </dsp:sp>
    <dsp:sp modelId="{86EE4FBD-2CAF-3740-96AB-5BBF6DA010F4}">
      <dsp:nvSpPr>
        <dsp:cNvPr id="0" name=""/>
        <dsp:cNvSpPr/>
      </dsp:nvSpPr>
      <dsp:spPr>
        <a:xfrm>
          <a:off x="0" y="1972035"/>
          <a:ext cx="6506304" cy="1672650"/>
        </a:xfrm>
        <a:prstGeom prst="rect">
          <a:avLst/>
        </a:prstGeom>
        <a:solidFill>
          <a:schemeClr val="lt2">
            <a:alpha val="90000"/>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4961" tIns="374904" rIns="504961"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a:t>“Ontology” is a term that can have many meanings for different people and contexts and depending on who you’re talking with, this can be controversial. However, nearly all definitions have a common element: </a:t>
          </a:r>
          <a:r>
            <a:rPr lang="en-US" sz="1800" i="1" kern="1200"/>
            <a:t>an ontology is a model of knowledge</a:t>
          </a:r>
          <a:r>
            <a:rPr lang="en-US" sz="1800" kern="1200"/>
            <a:t>.</a:t>
          </a:r>
        </a:p>
      </dsp:txBody>
      <dsp:txXfrm>
        <a:off x="0" y="1972035"/>
        <a:ext cx="6506304" cy="1672650"/>
      </dsp:txXfrm>
    </dsp:sp>
    <dsp:sp modelId="{6DA2346D-7851-D640-BB79-15588EC2DE94}">
      <dsp:nvSpPr>
        <dsp:cNvPr id="0" name=""/>
        <dsp:cNvSpPr/>
      </dsp:nvSpPr>
      <dsp:spPr>
        <a:xfrm>
          <a:off x="325315" y="1706354"/>
          <a:ext cx="4554412" cy="531360"/>
        </a:xfrm>
        <a:prstGeom prst="roundRect">
          <a:avLst/>
        </a:prstGeom>
        <a:solidFill>
          <a:schemeClr val="dk2">
            <a:hueOff val="0"/>
            <a:satOff val="0"/>
            <a:lumOff val="0"/>
            <a:alphaOff val="0"/>
          </a:schemeClr>
        </a:solid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2146" tIns="0" rIns="172146" bIns="0" numCol="1" spcCol="1270" anchor="ctr" anchorCtr="0">
          <a:noAutofit/>
        </a:bodyPr>
        <a:lstStyle/>
        <a:p>
          <a:pPr marL="0" lvl="0" indent="0" algn="l" defTabSz="800100">
            <a:lnSpc>
              <a:spcPct val="90000"/>
            </a:lnSpc>
            <a:spcBef>
              <a:spcPct val="0"/>
            </a:spcBef>
            <a:spcAft>
              <a:spcPct val="35000"/>
            </a:spcAft>
            <a:buNone/>
          </a:pPr>
          <a:r>
            <a:rPr lang="en-US" sz="1800" kern="1200"/>
            <a:t>What is an Ontology?</a:t>
          </a:r>
        </a:p>
      </dsp:txBody>
      <dsp:txXfrm>
        <a:off x="351254" y="1732293"/>
        <a:ext cx="4502534" cy="479482"/>
      </dsp:txXfrm>
    </dsp:sp>
    <dsp:sp modelId="{9E772E62-3536-E84B-B408-303F20F11D5E}">
      <dsp:nvSpPr>
        <dsp:cNvPr id="0" name=""/>
        <dsp:cNvSpPr/>
      </dsp:nvSpPr>
      <dsp:spPr>
        <a:xfrm>
          <a:off x="0" y="4007565"/>
          <a:ext cx="6506304" cy="1445850"/>
        </a:xfrm>
        <a:prstGeom prst="rect">
          <a:avLst/>
        </a:prstGeom>
        <a:solidFill>
          <a:schemeClr val="lt2">
            <a:alpha val="90000"/>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4961" tIns="374904" rIns="504961"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a:t>Given a domain ontology and domain data, a knowledge base would be the result of organizing the domain data according to the ontology. Very roughly comparable to a database schema and the data. </a:t>
          </a:r>
        </a:p>
      </dsp:txBody>
      <dsp:txXfrm>
        <a:off x="0" y="4007565"/>
        <a:ext cx="6506304" cy="1445850"/>
      </dsp:txXfrm>
    </dsp:sp>
    <dsp:sp modelId="{31DD4CD7-2751-FC46-85D5-8FE7F3782A48}">
      <dsp:nvSpPr>
        <dsp:cNvPr id="0" name=""/>
        <dsp:cNvSpPr/>
      </dsp:nvSpPr>
      <dsp:spPr>
        <a:xfrm>
          <a:off x="325315" y="3741885"/>
          <a:ext cx="4554412" cy="531360"/>
        </a:xfrm>
        <a:prstGeom prst="roundRect">
          <a:avLst/>
        </a:prstGeom>
        <a:solidFill>
          <a:schemeClr val="dk2">
            <a:hueOff val="0"/>
            <a:satOff val="0"/>
            <a:lumOff val="0"/>
            <a:alphaOff val="0"/>
          </a:schemeClr>
        </a:solid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2146" tIns="0" rIns="172146" bIns="0" numCol="1" spcCol="1270" anchor="ctr" anchorCtr="0">
          <a:noAutofit/>
        </a:bodyPr>
        <a:lstStyle/>
        <a:p>
          <a:pPr marL="0" lvl="0" indent="0" algn="l" defTabSz="800100">
            <a:lnSpc>
              <a:spcPct val="90000"/>
            </a:lnSpc>
            <a:spcBef>
              <a:spcPct val="0"/>
            </a:spcBef>
            <a:spcAft>
              <a:spcPct val="35000"/>
            </a:spcAft>
            <a:buNone/>
          </a:pPr>
          <a:r>
            <a:rPr lang="en-US" sz="1800" kern="1200"/>
            <a:t>What is a Knowledge base?</a:t>
          </a:r>
        </a:p>
      </dsp:txBody>
      <dsp:txXfrm>
        <a:off x="351254" y="3767824"/>
        <a:ext cx="4502534" cy="47948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37A406-BEE3-D14F-B6E9-69A7F907383F}" type="datetimeFigureOut">
              <a:rPr lang="en-US" smtClean="0"/>
              <a:t>3/12/19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04A5EC-BE4D-1741-B559-481D77AD060E}" type="slidenum">
              <a:rPr lang="en-US" smtClean="0"/>
              <a:t>‹#›</a:t>
            </a:fld>
            <a:endParaRPr lang="en-US"/>
          </a:p>
        </p:txBody>
      </p:sp>
    </p:spTree>
    <p:extLst>
      <p:ext uri="{BB962C8B-B14F-4D97-AF65-F5344CB8AC3E}">
        <p14:creationId xmlns:p14="http://schemas.microsoft.com/office/powerpoint/2010/main" val="22145430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This is not an index search, the</a:t>
            </a:r>
            <a:r>
              <a:rPr lang="en-US" baseline="0" dirty="0"/>
              <a:t> system understood the indent and answered the question making use of the famous knowledge graph </a:t>
            </a:r>
            <a:endParaRPr lang="en-US" dirty="0"/>
          </a:p>
        </p:txBody>
      </p:sp>
      <p:sp>
        <p:nvSpPr>
          <p:cNvPr id="4" name="Slide Number Placeholder 3"/>
          <p:cNvSpPr>
            <a:spLocks noGrp="1"/>
          </p:cNvSpPr>
          <p:nvPr>
            <p:ph type="sldNum" sz="quarter" idx="10"/>
          </p:nvPr>
        </p:nvSpPr>
        <p:spPr/>
        <p:txBody>
          <a:bodyPr/>
          <a:lstStyle/>
          <a:p>
            <a:fld id="{2E0A3872-C9B5-5D42-AFDF-7EEDA8471184}" type="slidenum">
              <a:rPr lang="en-US" smtClean="0"/>
              <a:t>4</a:t>
            </a:fld>
            <a:endParaRPr lang="en-US"/>
          </a:p>
        </p:txBody>
      </p:sp>
    </p:spTree>
    <p:extLst>
      <p:ext uri="{BB962C8B-B14F-4D97-AF65-F5344CB8AC3E}">
        <p14:creationId xmlns:p14="http://schemas.microsoft.com/office/powerpoint/2010/main" val="2162097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This is not an index search, the</a:t>
            </a:r>
            <a:r>
              <a:rPr lang="en-US" baseline="0" dirty="0"/>
              <a:t> system understood the indent and answered the question making use of the famous knowledge graph </a:t>
            </a:r>
            <a:endParaRPr lang="en-US" dirty="0"/>
          </a:p>
        </p:txBody>
      </p:sp>
      <p:sp>
        <p:nvSpPr>
          <p:cNvPr id="4" name="Slide Number Placeholder 3"/>
          <p:cNvSpPr>
            <a:spLocks noGrp="1"/>
          </p:cNvSpPr>
          <p:nvPr>
            <p:ph type="sldNum" sz="quarter" idx="10"/>
          </p:nvPr>
        </p:nvSpPr>
        <p:spPr/>
        <p:txBody>
          <a:bodyPr/>
          <a:lstStyle/>
          <a:p>
            <a:fld id="{2E0A3872-C9B5-5D42-AFDF-7EEDA8471184}" type="slidenum">
              <a:rPr lang="en-US" smtClean="0"/>
              <a:t>5</a:t>
            </a:fld>
            <a:endParaRPr lang="en-US"/>
          </a:p>
        </p:txBody>
      </p:sp>
    </p:spTree>
    <p:extLst>
      <p:ext uri="{BB962C8B-B14F-4D97-AF65-F5344CB8AC3E}">
        <p14:creationId xmlns:p14="http://schemas.microsoft.com/office/powerpoint/2010/main" val="33083233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This is not an index search, the</a:t>
            </a:r>
            <a:r>
              <a:rPr lang="en-US" baseline="0" dirty="0"/>
              <a:t> system understood the indent and answered the question making use of the famous knowledge graph </a:t>
            </a:r>
            <a:endParaRPr lang="en-US" dirty="0"/>
          </a:p>
        </p:txBody>
      </p:sp>
      <p:sp>
        <p:nvSpPr>
          <p:cNvPr id="4" name="Slide Number Placeholder 3"/>
          <p:cNvSpPr>
            <a:spLocks noGrp="1"/>
          </p:cNvSpPr>
          <p:nvPr>
            <p:ph type="sldNum" sz="quarter" idx="10"/>
          </p:nvPr>
        </p:nvSpPr>
        <p:spPr/>
        <p:txBody>
          <a:bodyPr/>
          <a:lstStyle/>
          <a:p>
            <a:fld id="{2E0A3872-C9B5-5D42-AFDF-7EEDA8471184}" type="slidenum">
              <a:rPr lang="en-US" smtClean="0"/>
              <a:t>7</a:t>
            </a:fld>
            <a:endParaRPr lang="en-US"/>
          </a:p>
        </p:txBody>
      </p:sp>
    </p:spTree>
    <p:extLst>
      <p:ext uri="{BB962C8B-B14F-4D97-AF65-F5344CB8AC3E}">
        <p14:creationId xmlns:p14="http://schemas.microsoft.com/office/powerpoint/2010/main" val="31164156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2F2B8784-27A6-2F40-9C9E-E33F6116B232}" type="datetimeFigureOut">
              <a:rPr lang="en-US" smtClean="0"/>
              <a:t>3/12/19</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2CB9F704-A8A1-9849-84EA-37916B937BF2}"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29591899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2B8784-27A6-2F40-9C9E-E33F6116B232}"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9F704-A8A1-9849-84EA-37916B937BF2}" type="slidenum">
              <a:rPr lang="en-US" smtClean="0"/>
              <a:t>‹#›</a:t>
            </a:fld>
            <a:endParaRPr lang="en-US"/>
          </a:p>
        </p:txBody>
      </p:sp>
    </p:spTree>
    <p:extLst>
      <p:ext uri="{BB962C8B-B14F-4D97-AF65-F5344CB8AC3E}">
        <p14:creationId xmlns:p14="http://schemas.microsoft.com/office/powerpoint/2010/main" val="9551088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2B8784-27A6-2F40-9C9E-E33F6116B232}"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9F704-A8A1-9849-84EA-37916B937BF2}" type="slidenum">
              <a:rPr lang="en-US" smtClean="0"/>
              <a:t>‹#›</a:t>
            </a:fld>
            <a:endParaRPr lang="en-US"/>
          </a:p>
        </p:txBody>
      </p:sp>
    </p:spTree>
    <p:extLst>
      <p:ext uri="{BB962C8B-B14F-4D97-AF65-F5344CB8AC3E}">
        <p14:creationId xmlns:p14="http://schemas.microsoft.com/office/powerpoint/2010/main" val="25489572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2B8784-27A6-2F40-9C9E-E33F6116B232}"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B9F704-A8A1-9849-84EA-37916B937BF2}" type="slidenum">
              <a:rPr lang="en-US" smtClean="0"/>
              <a:t>‹#›</a:t>
            </a:fld>
            <a:endParaRPr lang="en-US"/>
          </a:p>
        </p:txBody>
      </p:sp>
    </p:spTree>
    <p:extLst>
      <p:ext uri="{BB962C8B-B14F-4D97-AF65-F5344CB8AC3E}">
        <p14:creationId xmlns:p14="http://schemas.microsoft.com/office/powerpoint/2010/main" val="26246118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2F2B8784-27A6-2F40-9C9E-E33F6116B232}" type="datetimeFigureOut">
              <a:rPr lang="en-US" smtClean="0"/>
              <a:t>3/12/19</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2CB9F704-A8A1-9849-84EA-37916B937BF2}"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1917311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2B8784-27A6-2F40-9C9E-E33F6116B232}" type="datetimeFigureOut">
              <a:rPr lang="en-US" smtClean="0"/>
              <a:t>3/12/19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B9F704-A8A1-9849-84EA-37916B937BF2}" type="slidenum">
              <a:rPr lang="en-US" smtClean="0"/>
              <a:t>‹#›</a:t>
            </a:fld>
            <a:endParaRPr lang="en-US"/>
          </a:p>
        </p:txBody>
      </p:sp>
    </p:spTree>
    <p:extLst>
      <p:ext uri="{BB962C8B-B14F-4D97-AF65-F5344CB8AC3E}">
        <p14:creationId xmlns:p14="http://schemas.microsoft.com/office/powerpoint/2010/main" val="562117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2B8784-27A6-2F40-9C9E-E33F6116B232}" type="datetimeFigureOut">
              <a:rPr lang="en-US" smtClean="0"/>
              <a:t>3/12/19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B9F704-A8A1-9849-84EA-37916B937BF2}" type="slidenum">
              <a:rPr lang="en-US" smtClean="0"/>
              <a:t>‹#›</a:t>
            </a:fld>
            <a:endParaRPr lang="en-US"/>
          </a:p>
        </p:txBody>
      </p:sp>
    </p:spTree>
    <p:extLst>
      <p:ext uri="{BB962C8B-B14F-4D97-AF65-F5344CB8AC3E}">
        <p14:creationId xmlns:p14="http://schemas.microsoft.com/office/powerpoint/2010/main" val="25624892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2B8784-27A6-2F40-9C9E-E33F6116B232}" type="datetimeFigureOut">
              <a:rPr lang="en-US" smtClean="0"/>
              <a:t>3/12/19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B9F704-A8A1-9849-84EA-37916B937BF2}" type="slidenum">
              <a:rPr lang="en-US" smtClean="0"/>
              <a:t>‹#›</a:t>
            </a:fld>
            <a:endParaRPr lang="en-US"/>
          </a:p>
        </p:txBody>
      </p:sp>
    </p:spTree>
    <p:extLst>
      <p:ext uri="{BB962C8B-B14F-4D97-AF65-F5344CB8AC3E}">
        <p14:creationId xmlns:p14="http://schemas.microsoft.com/office/powerpoint/2010/main" val="36193414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2B8784-27A6-2F40-9C9E-E33F6116B232}" type="datetimeFigureOut">
              <a:rPr lang="en-US" smtClean="0"/>
              <a:t>3/12/19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B9F704-A8A1-9849-84EA-37916B937BF2}" type="slidenum">
              <a:rPr lang="en-US" smtClean="0"/>
              <a:t>‹#›</a:t>
            </a:fld>
            <a:endParaRPr lang="en-US"/>
          </a:p>
        </p:txBody>
      </p:sp>
    </p:spTree>
    <p:extLst>
      <p:ext uri="{BB962C8B-B14F-4D97-AF65-F5344CB8AC3E}">
        <p14:creationId xmlns:p14="http://schemas.microsoft.com/office/powerpoint/2010/main" val="7734112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2F2B8784-27A6-2F40-9C9E-E33F6116B232}" type="datetimeFigureOut">
              <a:rPr lang="en-US" smtClean="0"/>
              <a:t>3/12/19</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2CB9F704-A8A1-9849-84EA-37916B937BF2}"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45777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2F2B8784-27A6-2F40-9C9E-E33F6116B232}" type="datetimeFigureOut">
              <a:rPr lang="en-US" smtClean="0"/>
              <a:t>3/12/19</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2CB9F704-A8A1-9849-84EA-37916B937BF2}"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4810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2F2B8784-27A6-2F40-9C9E-E33F6116B232}" type="datetimeFigureOut">
              <a:rPr lang="en-US" smtClean="0"/>
              <a:t>3/12/19</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2CB9F704-A8A1-9849-84EA-37916B937BF2}"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29730982"/>
      </p:ext>
    </p:extLst>
  </p:cSld>
  <p:clrMap bg1="lt1" tx1="dk1" bg2="lt2" tx2="dk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0.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8.xml.rels><?xml version="1.0" encoding="UTF-8" standalone="yes"?>
<Relationships xmlns="http://schemas.openxmlformats.org/package/2006/relationships"><Relationship Id="rId2" Type="http://schemas.openxmlformats.org/officeDocument/2006/relationships/hyperlink" Target="http://www.w3.org/TR/2004/REC-rdf-concepts-20040210/"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1D149FF-24EA-4575-93C6-D58A02586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7715D6-51B7-2341-A63E-C18B72D70D7D}"/>
              </a:ext>
            </a:extLst>
          </p:cNvPr>
          <p:cNvSpPr>
            <a:spLocks noGrp="1"/>
          </p:cNvSpPr>
          <p:nvPr>
            <p:ph type="ctrTitle"/>
          </p:nvPr>
        </p:nvSpPr>
        <p:spPr>
          <a:xfrm>
            <a:off x="2558956" y="1480930"/>
            <a:ext cx="4975700" cy="3672027"/>
          </a:xfrm>
        </p:spPr>
        <p:txBody>
          <a:bodyPr anchor="ctr">
            <a:normAutofit/>
          </a:bodyPr>
          <a:lstStyle/>
          <a:p>
            <a:pPr algn="r"/>
            <a:r>
              <a:rPr lang="en-US" sz="4800"/>
              <a:t>Semantic Search using Graph</a:t>
            </a:r>
          </a:p>
        </p:txBody>
      </p:sp>
      <p:sp>
        <p:nvSpPr>
          <p:cNvPr id="3" name="Subtitle 2">
            <a:extLst>
              <a:ext uri="{FF2B5EF4-FFF2-40B4-BE49-F238E27FC236}">
                <a16:creationId xmlns:a16="http://schemas.microsoft.com/office/drawing/2014/main" id="{FF7DAA5B-4CCE-2144-B31A-E3A5B72F038D}"/>
              </a:ext>
            </a:extLst>
          </p:cNvPr>
          <p:cNvSpPr>
            <a:spLocks noGrp="1"/>
          </p:cNvSpPr>
          <p:nvPr>
            <p:ph type="subTitle" idx="1"/>
          </p:nvPr>
        </p:nvSpPr>
        <p:spPr>
          <a:xfrm>
            <a:off x="8698058" y="1480930"/>
            <a:ext cx="2728917" cy="3732515"/>
          </a:xfrm>
        </p:spPr>
        <p:txBody>
          <a:bodyPr anchor="ctr">
            <a:normAutofit/>
          </a:bodyPr>
          <a:lstStyle/>
          <a:p>
            <a:pPr algn="l">
              <a:spcAft>
                <a:spcPts val="600"/>
              </a:spcAft>
            </a:pPr>
            <a:r>
              <a:rPr lang="en-US" sz="2000" dirty="0" err="1"/>
              <a:t>Ferosh</a:t>
            </a:r>
            <a:r>
              <a:rPr lang="en-US" sz="2000" dirty="0"/>
              <a:t> Jacob</a:t>
            </a:r>
          </a:p>
          <a:p>
            <a:pPr algn="l">
              <a:spcAft>
                <a:spcPts val="600"/>
              </a:spcAft>
            </a:pPr>
            <a:r>
              <a:rPr lang="en-US" sz="2000" dirty="0"/>
              <a:t>Walton High School</a:t>
            </a:r>
          </a:p>
          <a:p>
            <a:pPr algn="l">
              <a:spcAft>
                <a:spcPts val="600"/>
              </a:spcAft>
            </a:pPr>
            <a:r>
              <a:rPr lang="en-US" sz="2000" dirty="0"/>
              <a:t>March 12, 2019</a:t>
            </a:r>
          </a:p>
        </p:txBody>
      </p:sp>
      <p:sp>
        <p:nvSpPr>
          <p:cNvPr id="21" name="Rectangle 20">
            <a:extLst>
              <a:ext uri="{FF2B5EF4-FFF2-40B4-BE49-F238E27FC236}">
                <a16:creationId xmlns:a16="http://schemas.microsoft.com/office/drawing/2014/main" id="{CC965133-69F4-4869-A4C0-97C9B2B60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6"/>
            <a:ext cx="2108425" cy="68576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3" name="Freeform 6">
            <a:extLst>
              <a:ext uri="{FF2B5EF4-FFF2-40B4-BE49-F238E27FC236}">
                <a16:creationId xmlns:a16="http://schemas.microsoft.com/office/drawing/2014/main" id="{43FEB8E0-28C6-45D4-B8D7-F36F09074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1125266"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cxnSp>
        <p:nvCxnSpPr>
          <p:cNvPr id="25" name="Straight Connector 24">
            <a:extLst>
              <a:ext uri="{FF2B5EF4-FFF2-40B4-BE49-F238E27FC236}">
                <a16:creationId xmlns:a16="http://schemas.microsoft.com/office/drawing/2014/main" id="{409EBF91-BD5B-4CA7-8B07-993751CD3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16357" y="2463421"/>
            <a:ext cx="0" cy="203351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082693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7828" y="228600"/>
            <a:ext cx="9601200" cy="571500"/>
          </a:xfrm>
        </p:spPr>
        <p:txBody>
          <a:bodyPr>
            <a:normAutofit fontScale="90000"/>
          </a:bodyPr>
          <a:lstStyle/>
          <a:p>
            <a:r>
              <a:rPr lang="en-US" dirty="0"/>
              <a:t>SEMANTIC WEB OVERVIEW</a:t>
            </a:r>
          </a:p>
        </p:txBody>
      </p:sp>
      <p:graphicFrame>
        <p:nvGraphicFramePr>
          <p:cNvPr id="5" name="Content Placeholder 4"/>
          <p:cNvGraphicFramePr>
            <a:graphicFrameLocks noGrp="1"/>
          </p:cNvGraphicFramePr>
          <p:nvPr>
            <p:ph idx="1"/>
            <p:extLst/>
          </p:nvPr>
        </p:nvGraphicFramePr>
        <p:xfrm>
          <a:off x="1816101" y="1020763"/>
          <a:ext cx="4051299" cy="3733800"/>
        </p:xfrm>
        <a:graphic>
          <a:graphicData uri="http://schemas.openxmlformats.org/drawingml/2006/table">
            <a:tbl>
              <a:tblPr firstRow="1" bandRow="1">
                <a:tableStyleId>{5C22544A-7EE6-4342-B048-85BDC9FD1C3A}</a:tableStyleId>
              </a:tblPr>
              <a:tblGrid>
                <a:gridCol w="1350433">
                  <a:extLst>
                    <a:ext uri="{9D8B030D-6E8A-4147-A177-3AD203B41FA5}">
                      <a16:colId xmlns:a16="http://schemas.microsoft.com/office/drawing/2014/main" val="20000"/>
                    </a:ext>
                  </a:extLst>
                </a:gridCol>
                <a:gridCol w="1350433">
                  <a:extLst>
                    <a:ext uri="{9D8B030D-6E8A-4147-A177-3AD203B41FA5}">
                      <a16:colId xmlns:a16="http://schemas.microsoft.com/office/drawing/2014/main" val="20001"/>
                    </a:ext>
                  </a:extLst>
                </a:gridCol>
                <a:gridCol w="1350433">
                  <a:extLst>
                    <a:ext uri="{9D8B030D-6E8A-4147-A177-3AD203B41FA5}">
                      <a16:colId xmlns:a16="http://schemas.microsoft.com/office/drawing/2014/main" val="20002"/>
                    </a:ext>
                  </a:extLst>
                </a:gridCol>
              </a:tblGrid>
              <a:tr h="370840">
                <a:tc>
                  <a:txBody>
                    <a:bodyPr/>
                    <a:lstStyle/>
                    <a:p>
                      <a:r>
                        <a:rPr lang="en-US" dirty="0"/>
                        <a:t>President</a:t>
                      </a:r>
                    </a:p>
                  </a:txBody>
                  <a:tcPr/>
                </a:tc>
                <a:tc>
                  <a:txBody>
                    <a:bodyPr/>
                    <a:lstStyle/>
                    <a:p>
                      <a:r>
                        <a:rPr lang="en-US" dirty="0"/>
                        <a:t>Period</a:t>
                      </a:r>
                    </a:p>
                  </a:txBody>
                  <a:tcPr/>
                </a:tc>
                <a:tc>
                  <a:txBody>
                    <a:bodyPr/>
                    <a:lstStyle/>
                    <a:p>
                      <a:r>
                        <a:rPr lang="en-US" dirty="0"/>
                        <a:t>Country</a:t>
                      </a:r>
                    </a:p>
                  </a:txBody>
                  <a:tcPr/>
                </a:tc>
                <a:extLst>
                  <a:ext uri="{0D108BD9-81ED-4DB2-BD59-A6C34878D82A}">
                    <a16:rowId xmlns:a16="http://schemas.microsoft.com/office/drawing/2014/main" val="10000"/>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1"/>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2"/>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3"/>
                  </a:ext>
                </a:extLst>
              </a:tr>
              <a:tr h="370840">
                <a:tc>
                  <a:txBody>
                    <a:bodyPr/>
                    <a:lstStyle/>
                    <a:p>
                      <a:r>
                        <a:rPr lang="en-US" sz="1000" dirty="0"/>
                        <a:t>Dwight D. Eisenhower </a:t>
                      </a:r>
                    </a:p>
                  </a:txBody>
                  <a:tcPr/>
                </a:tc>
                <a:tc>
                  <a:txBody>
                    <a:bodyPr/>
                    <a:lstStyle/>
                    <a:p>
                      <a:pPr marL="0" algn="l" defTabSz="914400" rtl="0" eaLnBrk="1" latinLnBrk="0" hangingPunct="1"/>
                      <a:r>
                        <a:rPr lang="en-US" sz="1000" kern="1200" dirty="0">
                          <a:solidFill>
                            <a:schemeClr val="dk1"/>
                          </a:solidFill>
                          <a:latin typeface="+mn-lt"/>
                          <a:ea typeface="+mn-ea"/>
                          <a:cs typeface="+mn-cs"/>
                        </a:rPr>
                        <a:t>January 20, 1953 – January 20, 1961</a:t>
                      </a:r>
                    </a:p>
                  </a:txBody>
                  <a:tcPr/>
                </a:tc>
                <a:tc>
                  <a:txBody>
                    <a:bodyPr/>
                    <a:lstStyle/>
                    <a:p>
                      <a:pPr marL="0" algn="l" defTabSz="914400" rtl="0" eaLnBrk="1" latinLnBrk="0" hangingPunct="1"/>
                      <a:r>
                        <a:rPr lang="en-US" sz="1000" kern="1200" dirty="0">
                          <a:solidFill>
                            <a:schemeClr val="dk1"/>
                          </a:solidFill>
                          <a:latin typeface="+mn-lt"/>
                          <a:ea typeface="+mn-ea"/>
                          <a:cs typeface="+mn-cs"/>
                        </a:rPr>
                        <a:t>USA</a:t>
                      </a:r>
                    </a:p>
                  </a:txBody>
                  <a:tcPr/>
                </a:tc>
                <a:extLst>
                  <a:ext uri="{0D108BD9-81ED-4DB2-BD59-A6C34878D82A}">
                    <a16:rowId xmlns:a16="http://schemas.microsoft.com/office/drawing/2014/main" val="10004"/>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5"/>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6"/>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7"/>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8"/>
                  </a:ext>
                </a:extLst>
              </a:tr>
              <a:tr h="370840">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9"/>
                  </a:ext>
                </a:extLst>
              </a:tr>
            </a:tbl>
          </a:graphicData>
        </a:graphic>
      </p:graphicFrame>
      <p:sp>
        <p:nvSpPr>
          <p:cNvPr id="4" name="Slide Number Placeholder 3"/>
          <p:cNvSpPr>
            <a:spLocks noGrp="1"/>
          </p:cNvSpPr>
          <p:nvPr>
            <p:ph type="sldNum" sz="quarter" idx="12"/>
          </p:nvPr>
        </p:nvSpPr>
        <p:spPr/>
        <p:txBody>
          <a:bodyPr/>
          <a:lstStyle/>
          <a:p>
            <a:fld id="{C6BDDE3B-6E17-4A89-9F93-DBB317C0A6AD}" type="slidenum">
              <a:rPr lang="en-US" smtClean="0"/>
              <a:t>10</a:t>
            </a:fld>
            <a:endParaRPr lang="en-US"/>
          </a:p>
        </p:txBody>
      </p:sp>
      <p:graphicFrame>
        <p:nvGraphicFramePr>
          <p:cNvPr id="6" name="Content Placeholder 4"/>
          <p:cNvGraphicFramePr>
            <a:graphicFrameLocks/>
          </p:cNvGraphicFramePr>
          <p:nvPr>
            <p:extLst/>
          </p:nvPr>
        </p:nvGraphicFramePr>
        <p:xfrm>
          <a:off x="5943599" y="1020763"/>
          <a:ext cx="4343400" cy="3708400"/>
        </p:xfrm>
        <a:graphic>
          <a:graphicData uri="http://schemas.openxmlformats.org/drawingml/2006/table">
            <a:tbl>
              <a:tblPr firstRow="1" bandRow="1">
                <a:tableStyleId>{5C22544A-7EE6-4342-B048-85BDC9FD1C3A}</a:tableStyleId>
              </a:tblPr>
              <a:tblGrid>
                <a:gridCol w="1427786">
                  <a:extLst>
                    <a:ext uri="{9D8B030D-6E8A-4147-A177-3AD203B41FA5}">
                      <a16:colId xmlns:a16="http://schemas.microsoft.com/office/drawing/2014/main" val="20000"/>
                    </a:ext>
                  </a:extLst>
                </a:gridCol>
                <a:gridCol w="1457807">
                  <a:extLst>
                    <a:ext uri="{9D8B030D-6E8A-4147-A177-3AD203B41FA5}">
                      <a16:colId xmlns:a16="http://schemas.microsoft.com/office/drawing/2014/main" val="20001"/>
                    </a:ext>
                  </a:extLst>
                </a:gridCol>
                <a:gridCol w="1457807">
                  <a:extLst>
                    <a:ext uri="{9D8B030D-6E8A-4147-A177-3AD203B41FA5}">
                      <a16:colId xmlns:a16="http://schemas.microsoft.com/office/drawing/2014/main" val="20002"/>
                    </a:ext>
                  </a:extLst>
                </a:gridCol>
              </a:tblGrid>
              <a:tr h="370840">
                <a:tc>
                  <a:txBody>
                    <a:bodyPr/>
                    <a:lstStyle/>
                    <a:p>
                      <a:r>
                        <a:rPr lang="en-US" dirty="0"/>
                        <a:t>Queen</a:t>
                      </a:r>
                    </a:p>
                  </a:txBody>
                  <a:tcPr/>
                </a:tc>
                <a:tc>
                  <a:txBody>
                    <a:bodyPr/>
                    <a:lstStyle/>
                    <a:p>
                      <a:r>
                        <a:rPr lang="en-US" dirty="0"/>
                        <a:t>Coronation</a:t>
                      </a:r>
                    </a:p>
                  </a:txBody>
                  <a:tcPr/>
                </a:tc>
                <a:tc>
                  <a:txBody>
                    <a:bodyPr/>
                    <a:lstStyle/>
                    <a:p>
                      <a:r>
                        <a:rPr lang="en-US" dirty="0"/>
                        <a:t>Country</a:t>
                      </a:r>
                    </a:p>
                  </a:txBody>
                  <a:tcPr/>
                </a:tc>
                <a:extLst>
                  <a:ext uri="{0D108BD9-81ED-4DB2-BD59-A6C34878D82A}">
                    <a16:rowId xmlns:a16="http://schemas.microsoft.com/office/drawing/2014/main" val="10000"/>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1"/>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2"/>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3"/>
                  </a:ext>
                </a:extLst>
              </a:tr>
              <a:tr h="370840">
                <a:tc>
                  <a:txBody>
                    <a:bodyPr/>
                    <a:lstStyle/>
                    <a:p>
                      <a:r>
                        <a:rPr lang="en-US" sz="1000" dirty="0"/>
                        <a:t>Queen Elizabeth II </a:t>
                      </a:r>
                    </a:p>
                  </a:txBody>
                  <a:tcPr/>
                </a:tc>
                <a:tc>
                  <a:txBody>
                    <a:bodyPr/>
                    <a:lstStyle/>
                    <a:p>
                      <a:pPr marL="0" algn="l" defTabSz="914400" rtl="0" eaLnBrk="1" latinLnBrk="0" hangingPunct="1"/>
                      <a:r>
                        <a:rPr lang="en-US" sz="1000" kern="1200" dirty="0">
                          <a:solidFill>
                            <a:schemeClr val="dk1"/>
                          </a:solidFill>
                          <a:latin typeface="+mn-lt"/>
                          <a:ea typeface="+mn-ea"/>
                          <a:cs typeface="+mn-cs"/>
                        </a:rPr>
                        <a:t>1953</a:t>
                      </a:r>
                      <a:r>
                        <a:rPr lang="en-US" sz="1000" kern="1200" baseline="0" dirty="0">
                          <a:solidFill>
                            <a:schemeClr val="dk1"/>
                          </a:solidFill>
                          <a:latin typeface="+mn-lt"/>
                          <a:ea typeface="+mn-ea"/>
                          <a:cs typeface="+mn-cs"/>
                        </a:rPr>
                        <a:t> June 2</a:t>
                      </a:r>
                      <a:endParaRPr lang="en-US" sz="1000" kern="1200" dirty="0">
                        <a:solidFill>
                          <a:schemeClr val="dk1"/>
                        </a:solidFill>
                        <a:latin typeface="+mn-lt"/>
                        <a:ea typeface="+mn-ea"/>
                        <a:cs typeface="+mn-cs"/>
                      </a:endParaRPr>
                    </a:p>
                  </a:txBody>
                  <a:tcPr/>
                </a:tc>
                <a:tc>
                  <a:txBody>
                    <a:bodyPr/>
                    <a:lstStyle/>
                    <a:p>
                      <a:pPr marL="0" algn="l" defTabSz="914400" rtl="0" eaLnBrk="1" latinLnBrk="0" hangingPunct="1"/>
                      <a:r>
                        <a:rPr lang="en-US" sz="1000" kern="1200" dirty="0">
                          <a:solidFill>
                            <a:schemeClr val="dk1"/>
                          </a:solidFill>
                          <a:latin typeface="+mn-lt"/>
                          <a:ea typeface="+mn-ea"/>
                          <a:cs typeface="+mn-cs"/>
                        </a:rPr>
                        <a:t>UK</a:t>
                      </a:r>
                    </a:p>
                  </a:txBody>
                  <a:tcPr/>
                </a:tc>
                <a:extLst>
                  <a:ext uri="{0D108BD9-81ED-4DB2-BD59-A6C34878D82A}">
                    <a16:rowId xmlns:a16="http://schemas.microsoft.com/office/drawing/2014/main" val="10004"/>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5"/>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6"/>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7"/>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8"/>
                  </a:ext>
                </a:extLst>
              </a:tr>
              <a:tr h="370840">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3809201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7828" y="0"/>
            <a:ext cx="9601200" cy="1485900"/>
          </a:xfrm>
        </p:spPr>
        <p:txBody>
          <a:bodyPr/>
          <a:lstStyle/>
          <a:p>
            <a:r>
              <a:rPr lang="en-US" dirty="0"/>
              <a:t>SEMANTIC WEB OVERVIEW</a:t>
            </a:r>
          </a:p>
        </p:txBody>
      </p:sp>
      <p:graphicFrame>
        <p:nvGraphicFramePr>
          <p:cNvPr id="5" name="Content Placeholder 4"/>
          <p:cNvGraphicFramePr>
            <a:graphicFrameLocks noGrp="1"/>
          </p:cNvGraphicFramePr>
          <p:nvPr>
            <p:ph idx="1"/>
            <p:extLst/>
          </p:nvPr>
        </p:nvGraphicFramePr>
        <p:xfrm>
          <a:off x="1828801" y="1020763"/>
          <a:ext cx="4038599" cy="3708400"/>
        </p:xfrm>
        <a:graphic>
          <a:graphicData uri="http://schemas.openxmlformats.org/drawingml/2006/table">
            <a:tbl>
              <a:tblPr firstRow="1" bandRow="1">
                <a:tableStyleId>{5C22544A-7EE6-4342-B048-85BDC9FD1C3A}</a:tableStyleId>
              </a:tblPr>
              <a:tblGrid>
                <a:gridCol w="1337733">
                  <a:extLst>
                    <a:ext uri="{9D8B030D-6E8A-4147-A177-3AD203B41FA5}">
                      <a16:colId xmlns:a16="http://schemas.microsoft.com/office/drawing/2014/main" val="20000"/>
                    </a:ext>
                  </a:extLst>
                </a:gridCol>
                <a:gridCol w="1350433">
                  <a:extLst>
                    <a:ext uri="{9D8B030D-6E8A-4147-A177-3AD203B41FA5}">
                      <a16:colId xmlns:a16="http://schemas.microsoft.com/office/drawing/2014/main" val="20001"/>
                    </a:ext>
                  </a:extLst>
                </a:gridCol>
                <a:gridCol w="1350433">
                  <a:extLst>
                    <a:ext uri="{9D8B030D-6E8A-4147-A177-3AD203B41FA5}">
                      <a16:colId xmlns:a16="http://schemas.microsoft.com/office/drawing/2014/main" val="20002"/>
                    </a:ext>
                  </a:extLst>
                </a:gridCol>
              </a:tblGrid>
              <a:tr h="370840">
                <a:tc>
                  <a:txBody>
                    <a:bodyPr/>
                    <a:lstStyle/>
                    <a:p>
                      <a:r>
                        <a:rPr lang="en-US" dirty="0"/>
                        <a:t>President</a:t>
                      </a:r>
                    </a:p>
                  </a:txBody>
                  <a:tcPr/>
                </a:tc>
                <a:tc>
                  <a:txBody>
                    <a:bodyPr/>
                    <a:lstStyle/>
                    <a:p>
                      <a:r>
                        <a:rPr lang="en-US" dirty="0"/>
                        <a:t>Period</a:t>
                      </a:r>
                    </a:p>
                  </a:txBody>
                  <a:tcPr/>
                </a:tc>
                <a:tc>
                  <a:txBody>
                    <a:bodyPr/>
                    <a:lstStyle/>
                    <a:p>
                      <a:r>
                        <a:rPr lang="en-US" dirty="0"/>
                        <a:t>Country</a:t>
                      </a:r>
                    </a:p>
                  </a:txBody>
                  <a:tcPr/>
                </a:tc>
                <a:extLst>
                  <a:ext uri="{0D108BD9-81ED-4DB2-BD59-A6C34878D82A}">
                    <a16:rowId xmlns:a16="http://schemas.microsoft.com/office/drawing/2014/main" val="10000"/>
                  </a:ext>
                </a:extLst>
              </a:tr>
              <a:tr h="3708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0001"/>
                  </a:ext>
                </a:extLst>
              </a:tr>
              <a:tr h="370840">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2"/>
                  </a:ext>
                </a:extLst>
              </a:tr>
              <a:tr h="370840">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10003"/>
                  </a:ext>
                </a:extLst>
              </a:tr>
              <a:tr h="370840">
                <a:tc>
                  <a:txBody>
                    <a:bodyPr/>
                    <a:lstStyle/>
                    <a:p>
                      <a:r>
                        <a:rPr lang="en-US" sz="800" dirty="0"/>
                        <a:t>Ref(Dwight D. Eisenhower) </a:t>
                      </a:r>
                    </a:p>
                  </a:txBody>
                  <a:tcPr/>
                </a:tc>
                <a:tc>
                  <a:txBody>
                    <a:bodyPr/>
                    <a:lstStyle/>
                    <a:p>
                      <a:pPr marL="0" algn="l" defTabSz="914400" rtl="0" eaLnBrk="1" latinLnBrk="0" hangingPunct="1"/>
                      <a:r>
                        <a:rPr lang="en-US" sz="800" kern="1200" dirty="0">
                          <a:solidFill>
                            <a:schemeClr val="dk1"/>
                          </a:solidFill>
                          <a:latin typeface="+mn-lt"/>
                          <a:ea typeface="+mn-ea"/>
                          <a:cs typeface="+mn-cs"/>
                        </a:rPr>
                        <a:t>Ref(January 20, 1953 – January 20, 1961)</a:t>
                      </a:r>
                    </a:p>
                  </a:txBody>
                  <a:tcPr/>
                </a:tc>
                <a:tc>
                  <a:txBody>
                    <a:bodyPr/>
                    <a:lstStyle/>
                    <a:p>
                      <a:pPr marL="0" algn="l" defTabSz="914400" rtl="0" eaLnBrk="1" latinLnBrk="0" hangingPunct="1"/>
                      <a:r>
                        <a:rPr lang="en-US" sz="800" kern="1200" dirty="0">
                          <a:solidFill>
                            <a:schemeClr val="dk1"/>
                          </a:solidFill>
                          <a:latin typeface="+mn-lt"/>
                          <a:ea typeface="+mn-ea"/>
                          <a:cs typeface="+mn-cs"/>
                        </a:rPr>
                        <a:t>Ref(USA)</a:t>
                      </a:r>
                    </a:p>
                  </a:txBody>
                  <a:tcPr/>
                </a:tc>
                <a:extLst>
                  <a:ext uri="{0D108BD9-81ED-4DB2-BD59-A6C34878D82A}">
                    <a16:rowId xmlns:a16="http://schemas.microsoft.com/office/drawing/2014/main" val="10004"/>
                  </a:ext>
                </a:extLst>
              </a:tr>
              <a:tr h="370840">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5"/>
                  </a:ext>
                </a:extLst>
              </a:tr>
              <a:tr h="370840">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6"/>
                  </a:ext>
                </a:extLst>
              </a:tr>
              <a:tr h="370840">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7"/>
                  </a:ext>
                </a:extLst>
              </a:tr>
              <a:tr h="370840">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0008"/>
                  </a:ext>
                </a:extLst>
              </a:tr>
              <a:tr h="370840">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9"/>
                  </a:ext>
                </a:extLst>
              </a:tr>
            </a:tbl>
          </a:graphicData>
        </a:graphic>
      </p:graphicFrame>
      <p:sp>
        <p:nvSpPr>
          <p:cNvPr id="4" name="Slide Number Placeholder 3"/>
          <p:cNvSpPr>
            <a:spLocks noGrp="1"/>
          </p:cNvSpPr>
          <p:nvPr>
            <p:ph type="sldNum" sz="quarter" idx="12"/>
          </p:nvPr>
        </p:nvSpPr>
        <p:spPr/>
        <p:txBody>
          <a:bodyPr/>
          <a:lstStyle/>
          <a:p>
            <a:fld id="{C6BDDE3B-6E17-4A89-9F93-DBB317C0A6AD}" type="slidenum">
              <a:rPr lang="en-US" smtClean="0"/>
              <a:t>11</a:t>
            </a:fld>
            <a:endParaRPr lang="en-US"/>
          </a:p>
        </p:txBody>
      </p:sp>
      <p:graphicFrame>
        <p:nvGraphicFramePr>
          <p:cNvPr id="6" name="Content Placeholder 4"/>
          <p:cNvGraphicFramePr>
            <a:graphicFrameLocks/>
          </p:cNvGraphicFramePr>
          <p:nvPr>
            <p:extLst/>
          </p:nvPr>
        </p:nvGraphicFramePr>
        <p:xfrm>
          <a:off x="5943599" y="1020763"/>
          <a:ext cx="4343400" cy="3708400"/>
        </p:xfrm>
        <a:graphic>
          <a:graphicData uri="http://schemas.openxmlformats.org/drawingml/2006/table">
            <a:tbl>
              <a:tblPr firstRow="1" bandRow="1">
                <a:tableStyleId>{5C22544A-7EE6-4342-B048-85BDC9FD1C3A}</a:tableStyleId>
              </a:tblPr>
              <a:tblGrid>
                <a:gridCol w="1427786">
                  <a:extLst>
                    <a:ext uri="{9D8B030D-6E8A-4147-A177-3AD203B41FA5}">
                      <a16:colId xmlns:a16="http://schemas.microsoft.com/office/drawing/2014/main" val="20000"/>
                    </a:ext>
                  </a:extLst>
                </a:gridCol>
                <a:gridCol w="1457807">
                  <a:extLst>
                    <a:ext uri="{9D8B030D-6E8A-4147-A177-3AD203B41FA5}">
                      <a16:colId xmlns:a16="http://schemas.microsoft.com/office/drawing/2014/main" val="20001"/>
                    </a:ext>
                  </a:extLst>
                </a:gridCol>
                <a:gridCol w="1457807">
                  <a:extLst>
                    <a:ext uri="{9D8B030D-6E8A-4147-A177-3AD203B41FA5}">
                      <a16:colId xmlns:a16="http://schemas.microsoft.com/office/drawing/2014/main" val="20002"/>
                    </a:ext>
                  </a:extLst>
                </a:gridCol>
              </a:tblGrid>
              <a:tr h="370840">
                <a:tc>
                  <a:txBody>
                    <a:bodyPr/>
                    <a:lstStyle/>
                    <a:p>
                      <a:r>
                        <a:rPr lang="en-US" dirty="0"/>
                        <a:t>Queen</a:t>
                      </a:r>
                    </a:p>
                  </a:txBody>
                  <a:tcPr/>
                </a:tc>
                <a:tc>
                  <a:txBody>
                    <a:bodyPr/>
                    <a:lstStyle/>
                    <a:p>
                      <a:r>
                        <a:rPr lang="en-US" dirty="0"/>
                        <a:t>Coronation</a:t>
                      </a:r>
                    </a:p>
                  </a:txBody>
                  <a:tcPr/>
                </a:tc>
                <a:tc>
                  <a:txBody>
                    <a:bodyPr/>
                    <a:lstStyle/>
                    <a:p>
                      <a:r>
                        <a:rPr lang="en-US" dirty="0"/>
                        <a:t>Country</a:t>
                      </a:r>
                    </a:p>
                  </a:txBody>
                  <a:tcPr/>
                </a:tc>
                <a:extLst>
                  <a:ext uri="{0D108BD9-81ED-4DB2-BD59-A6C34878D82A}">
                    <a16:rowId xmlns:a16="http://schemas.microsoft.com/office/drawing/2014/main" val="10000"/>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1"/>
                  </a:ext>
                </a:extLst>
              </a:tr>
              <a:tr h="370840">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2"/>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3"/>
                  </a:ext>
                </a:extLst>
              </a:tr>
              <a:tr h="370840">
                <a:tc>
                  <a:txBody>
                    <a:bodyPr/>
                    <a:lstStyle/>
                    <a:p>
                      <a:r>
                        <a:rPr lang="en-US" sz="800" dirty="0"/>
                        <a:t>Ref(Queen Elizabeth II )</a:t>
                      </a:r>
                    </a:p>
                  </a:txBody>
                  <a:tcPr/>
                </a:tc>
                <a:tc>
                  <a:txBody>
                    <a:bodyPr/>
                    <a:lstStyle/>
                    <a:p>
                      <a:pPr marL="0" algn="l" defTabSz="914400" rtl="0" eaLnBrk="1" latinLnBrk="0" hangingPunct="1"/>
                      <a:r>
                        <a:rPr lang="en-US" sz="800" kern="1200" dirty="0">
                          <a:solidFill>
                            <a:schemeClr val="dk1"/>
                          </a:solidFill>
                          <a:latin typeface="+mn-lt"/>
                          <a:ea typeface="+mn-ea"/>
                          <a:cs typeface="+mn-cs"/>
                        </a:rPr>
                        <a:t>Ref(1953</a:t>
                      </a:r>
                      <a:r>
                        <a:rPr lang="en-US" sz="800" kern="1200" baseline="0" dirty="0">
                          <a:solidFill>
                            <a:schemeClr val="dk1"/>
                          </a:solidFill>
                          <a:latin typeface="+mn-lt"/>
                          <a:ea typeface="+mn-ea"/>
                          <a:cs typeface="+mn-cs"/>
                        </a:rPr>
                        <a:t> June 2)</a:t>
                      </a:r>
                      <a:endParaRPr lang="en-US" sz="800" kern="1200" dirty="0">
                        <a:solidFill>
                          <a:schemeClr val="dk1"/>
                        </a:solidFill>
                        <a:latin typeface="+mn-lt"/>
                        <a:ea typeface="+mn-ea"/>
                        <a:cs typeface="+mn-cs"/>
                      </a:endParaRPr>
                    </a:p>
                  </a:txBody>
                  <a:tcPr/>
                </a:tc>
                <a:tc>
                  <a:txBody>
                    <a:bodyPr/>
                    <a:lstStyle/>
                    <a:p>
                      <a:pPr marL="0" algn="l" defTabSz="914400" rtl="0" eaLnBrk="1" latinLnBrk="0" hangingPunct="1"/>
                      <a:r>
                        <a:rPr lang="en-US" sz="800" kern="1200" dirty="0">
                          <a:solidFill>
                            <a:schemeClr val="dk1"/>
                          </a:solidFill>
                          <a:latin typeface="+mn-lt"/>
                          <a:ea typeface="+mn-ea"/>
                          <a:cs typeface="+mn-cs"/>
                        </a:rPr>
                        <a:t>Ref(UK)</a:t>
                      </a:r>
                    </a:p>
                  </a:txBody>
                  <a:tcPr/>
                </a:tc>
                <a:extLst>
                  <a:ext uri="{0D108BD9-81ED-4DB2-BD59-A6C34878D82A}">
                    <a16:rowId xmlns:a16="http://schemas.microsoft.com/office/drawing/2014/main" val="10004"/>
                  </a:ext>
                </a:extLst>
              </a:tr>
              <a:tr h="370840">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5"/>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6"/>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7"/>
                  </a:ext>
                </a:extLst>
              </a:tr>
              <a:tr h="370840">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0008"/>
                  </a:ext>
                </a:extLst>
              </a:tr>
              <a:tr h="370840">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1930294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7828" y="102472"/>
            <a:ext cx="9601200" cy="1485900"/>
          </a:xfrm>
        </p:spPr>
        <p:txBody>
          <a:bodyPr/>
          <a:lstStyle/>
          <a:p>
            <a:r>
              <a:rPr lang="en-US" dirty="0"/>
              <a:t>SEMANTIC WEB OVERVIEW</a:t>
            </a:r>
          </a:p>
        </p:txBody>
      </p:sp>
      <p:graphicFrame>
        <p:nvGraphicFramePr>
          <p:cNvPr id="5" name="Content Placeholder 4"/>
          <p:cNvGraphicFramePr>
            <a:graphicFrameLocks noGrp="1"/>
          </p:cNvGraphicFramePr>
          <p:nvPr>
            <p:ph idx="1"/>
            <p:extLst/>
          </p:nvPr>
        </p:nvGraphicFramePr>
        <p:xfrm>
          <a:off x="1828801" y="1020763"/>
          <a:ext cx="4038599" cy="370840"/>
        </p:xfrm>
        <a:graphic>
          <a:graphicData uri="http://schemas.openxmlformats.org/drawingml/2006/table">
            <a:tbl>
              <a:tblPr firstRow="1" bandRow="1">
                <a:tableStyleId>{5C22544A-7EE6-4342-B048-85BDC9FD1C3A}</a:tableStyleId>
              </a:tblPr>
              <a:tblGrid>
                <a:gridCol w="1337733">
                  <a:extLst>
                    <a:ext uri="{9D8B030D-6E8A-4147-A177-3AD203B41FA5}">
                      <a16:colId xmlns:a16="http://schemas.microsoft.com/office/drawing/2014/main" val="20000"/>
                    </a:ext>
                  </a:extLst>
                </a:gridCol>
                <a:gridCol w="1350433">
                  <a:extLst>
                    <a:ext uri="{9D8B030D-6E8A-4147-A177-3AD203B41FA5}">
                      <a16:colId xmlns:a16="http://schemas.microsoft.com/office/drawing/2014/main" val="20001"/>
                    </a:ext>
                  </a:extLst>
                </a:gridCol>
                <a:gridCol w="1350433">
                  <a:extLst>
                    <a:ext uri="{9D8B030D-6E8A-4147-A177-3AD203B41FA5}">
                      <a16:colId xmlns:a16="http://schemas.microsoft.com/office/drawing/2014/main" val="20002"/>
                    </a:ext>
                  </a:extLst>
                </a:gridCol>
              </a:tblGrid>
              <a:tr h="370840">
                <a:tc>
                  <a:txBody>
                    <a:bodyPr/>
                    <a:lstStyle/>
                    <a:p>
                      <a:r>
                        <a:rPr lang="en-US" dirty="0"/>
                        <a:t>President</a:t>
                      </a:r>
                    </a:p>
                  </a:txBody>
                  <a:tcPr/>
                </a:tc>
                <a:tc>
                  <a:txBody>
                    <a:bodyPr/>
                    <a:lstStyle/>
                    <a:p>
                      <a:r>
                        <a:rPr lang="en-US" dirty="0"/>
                        <a:t>Period</a:t>
                      </a:r>
                    </a:p>
                  </a:txBody>
                  <a:tcPr/>
                </a:tc>
                <a:tc>
                  <a:txBody>
                    <a:bodyPr/>
                    <a:lstStyle/>
                    <a:p>
                      <a:r>
                        <a:rPr lang="en-US" dirty="0"/>
                        <a:t>Country</a:t>
                      </a:r>
                    </a:p>
                  </a:txBody>
                  <a:tcPr/>
                </a:tc>
                <a:extLst>
                  <a:ext uri="{0D108BD9-81ED-4DB2-BD59-A6C34878D82A}">
                    <a16:rowId xmlns:a16="http://schemas.microsoft.com/office/drawing/2014/main" val="10000"/>
                  </a:ext>
                </a:extLst>
              </a:tr>
            </a:tbl>
          </a:graphicData>
        </a:graphic>
      </p:graphicFrame>
      <p:sp>
        <p:nvSpPr>
          <p:cNvPr id="4" name="Slide Number Placeholder 3"/>
          <p:cNvSpPr>
            <a:spLocks noGrp="1"/>
          </p:cNvSpPr>
          <p:nvPr>
            <p:ph type="sldNum" sz="quarter" idx="12"/>
          </p:nvPr>
        </p:nvSpPr>
        <p:spPr/>
        <p:txBody>
          <a:bodyPr/>
          <a:lstStyle/>
          <a:p>
            <a:fld id="{C6BDDE3B-6E17-4A89-9F93-DBB317C0A6AD}" type="slidenum">
              <a:rPr lang="en-US" smtClean="0"/>
              <a:t>12</a:t>
            </a:fld>
            <a:endParaRPr lang="en-US"/>
          </a:p>
        </p:txBody>
      </p:sp>
      <p:graphicFrame>
        <p:nvGraphicFramePr>
          <p:cNvPr id="6" name="Content Placeholder 4"/>
          <p:cNvGraphicFramePr>
            <a:graphicFrameLocks/>
          </p:cNvGraphicFramePr>
          <p:nvPr>
            <p:extLst/>
          </p:nvPr>
        </p:nvGraphicFramePr>
        <p:xfrm>
          <a:off x="5943599" y="1020763"/>
          <a:ext cx="4343400" cy="370840"/>
        </p:xfrm>
        <a:graphic>
          <a:graphicData uri="http://schemas.openxmlformats.org/drawingml/2006/table">
            <a:tbl>
              <a:tblPr firstRow="1" bandRow="1">
                <a:tableStyleId>{5C22544A-7EE6-4342-B048-85BDC9FD1C3A}</a:tableStyleId>
              </a:tblPr>
              <a:tblGrid>
                <a:gridCol w="1427786">
                  <a:extLst>
                    <a:ext uri="{9D8B030D-6E8A-4147-A177-3AD203B41FA5}">
                      <a16:colId xmlns:a16="http://schemas.microsoft.com/office/drawing/2014/main" val="20000"/>
                    </a:ext>
                  </a:extLst>
                </a:gridCol>
                <a:gridCol w="1457807">
                  <a:extLst>
                    <a:ext uri="{9D8B030D-6E8A-4147-A177-3AD203B41FA5}">
                      <a16:colId xmlns:a16="http://schemas.microsoft.com/office/drawing/2014/main" val="20001"/>
                    </a:ext>
                  </a:extLst>
                </a:gridCol>
                <a:gridCol w="1457807">
                  <a:extLst>
                    <a:ext uri="{9D8B030D-6E8A-4147-A177-3AD203B41FA5}">
                      <a16:colId xmlns:a16="http://schemas.microsoft.com/office/drawing/2014/main" val="20002"/>
                    </a:ext>
                  </a:extLst>
                </a:gridCol>
              </a:tblGrid>
              <a:tr h="370840">
                <a:tc>
                  <a:txBody>
                    <a:bodyPr/>
                    <a:lstStyle/>
                    <a:p>
                      <a:r>
                        <a:rPr lang="en-US" dirty="0"/>
                        <a:t>Queen</a:t>
                      </a:r>
                    </a:p>
                  </a:txBody>
                  <a:tcPr/>
                </a:tc>
                <a:tc>
                  <a:txBody>
                    <a:bodyPr/>
                    <a:lstStyle/>
                    <a:p>
                      <a:r>
                        <a:rPr lang="en-US" dirty="0"/>
                        <a:t>Coronation</a:t>
                      </a:r>
                    </a:p>
                  </a:txBody>
                  <a:tcPr/>
                </a:tc>
                <a:tc>
                  <a:txBody>
                    <a:bodyPr/>
                    <a:lstStyle/>
                    <a:p>
                      <a:r>
                        <a:rPr lang="en-US" dirty="0"/>
                        <a:t>Country</a:t>
                      </a:r>
                    </a:p>
                  </a:txBody>
                  <a:tcPr/>
                </a:tc>
                <a:extLst>
                  <a:ext uri="{0D108BD9-81ED-4DB2-BD59-A6C34878D82A}">
                    <a16:rowId xmlns:a16="http://schemas.microsoft.com/office/drawing/2014/main" val="10000"/>
                  </a:ext>
                </a:extLst>
              </a:tr>
            </a:tbl>
          </a:graphicData>
        </a:graphic>
      </p:graphicFrame>
      <p:graphicFrame>
        <p:nvGraphicFramePr>
          <p:cNvPr id="7" name="Content Placeholder 4"/>
          <p:cNvGraphicFramePr>
            <a:graphicFrameLocks/>
          </p:cNvGraphicFramePr>
          <p:nvPr>
            <p:extLst/>
          </p:nvPr>
        </p:nvGraphicFramePr>
        <p:xfrm>
          <a:off x="1816609" y="1905000"/>
          <a:ext cx="4038599" cy="370840"/>
        </p:xfrm>
        <a:graphic>
          <a:graphicData uri="http://schemas.openxmlformats.org/drawingml/2006/table">
            <a:tbl>
              <a:tblPr firstRow="1" bandRow="1">
                <a:tableStyleId>{5C22544A-7EE6-4342-B048-85BDC9FD1C3A}</a:tableStyleId>
              </a:tblPr>
              <a:tblGrid>
                <a:gridCol w="1337733">
                  <a:extLst>
                    <a:ext uri="{9D8B030D-6E8A-4147-A177-3AD203B41FA5}">
                      <a16:colId xmlns:a16="http://schemas.microsoft.com/office/drawing/2014/main" val="20000"/>
                    </a:ext>
                  </a:extLst>
                </a:gridCol>
                <a:gridCol w="1350433">
                  <a:extLst>
                    <a:ext uri="{9D8B030D-6E8A-4147-A177-3AD203B41FA5}">
                      <a16:colId xmlns:a16="http://schemas.microsoft.com/office/drawing/2014/main" val="20001"/>
                    </a:ext>
                  </a:extLst>
                </a:gridCol>
                <a:gridCol w="1350433">
                  <a:extLst>
                    <a:ext uri="{9D8B030D-6E8A-4147-A177-3AD203B41FA5}">
                      <a16:colId xmlns:a16="http://schemas.microsoft.com/office/drawing/2014/main" val="20002"/>
                    </a:ext>
                  </a:extLst>
                </a:gridCol>
              </a:tblGrid>
              <a:tr h="370840">
                <a:tc>
                  <a:txBody>
                    <a:bodyPr/>
                    <a:lstStyle/>
                    <a:p>
                      <a:r>
                        <a:rPr lang="en-US" dirty="0"/>
                        <a:t>Ruler</a:t>
                      </a:r>
                    </a:p>
                  </a:txBody>
                  <a:tcPr/>
                </a:tc>
                <a:tc>
                  <a:txBody>
                    <a:bodyPr/>
                    <a:lstStyle/>
                    <a:p>
                      <a:r>
                        <a:rPr lang="en-US" dirty="0"/>
                        <a:t>Period</a:t>
                      </a:r>
                    </a:p>
                  </a:txBody>
                  <a:tcPr/>
                </a:tc>
                <a:tc>
                  <a:txBody>
                    <a:bodyPr/>
                    <a:lstStyle/>
                    <a:p>
                      <a:r>
                        <a:rPr lang="en-US" dirty="0"/>
                        <a:t>Region</a:t>
                      </a:r>
                    </a:p>
                  </a:txBody>
                  <a:tcPr/>
                </a:tc>
                <a:extLst>
                  <a:ext uri="{0D108BD9-81ED-4DB2-BD59-A6C34878D82A}">
                    <a16:rowId xmlns:a16="http://schemas.microsoft.com/office/drawing/2014/main" val="10000"/>
                  </a:ext>
                </a:extLst>
              </a:tr>
            </a:tbl>
          </a:graphicData>
        </a:graphic>
      </p:graphicFrame>
      <p:graphicFrame>
        <p:nvGraphicFramePr>
          <p:cNvPr id="3" name="Table 2"/>
          <p:cNvGraphicFramePr>
            <a:graphicFrameLocks noGrp="1"/>
          </p:cNvGraphicFramePr>
          <p:nvPr>
            <p:extLst/>
          </p:nvPr>
        </p:nvGraphicFramePr>
        <p:xfrm>
          <a:off x="5943599" y="1905037"/>
          <a:ext cx="4343400" cy="370840"/>
        </p:xfrm>
        <a:graphic>
          <a:graphicData uri="http://schemas.openxmlformats.org/drawingml/2006/table">
            <a:tbl>
              <a:tblPr firstRow="1" bandRow="1">
                <a:tableStyleId>{5C22544A-7EE6-4342-B048-85BDC9FD1C3A}</a:tableStyleId>
              </a:tblPr>
              <a:tblGrid>
                <a:gridCol w="1427786">
                  <a:extLst>
                    <a:ext uri="{9D8B030D-6E8A-4147-A177-3AD203B41FA5}">
                      <a16:colId xmlns:a16="http://schemas.microsoft.com/office/drawing/2014/main" val="20000"/>
                    </a:ext>
                  </a:extLst>
                </a:gridCol>
                <a:gridCol w="1457807">
                  <a:extLst>
                    <a:ext uri="{9D8B030D-6E8A-4147-A177-3AD203B41FA5}">
                      <a16:colId xmlns:a16="http://schemas.microsoft.com/office/drawing/2014/main" val="20001"/>
                    </a:ext>
                  </a:extLst>
                </a:gridCol>
                <a:gridCol w="1457807">
                  <a:extLst>
                    <a:ext uri="{9D8B030D-6E8A-4147-A177-3AD203B41FA5}">
                      <a16:colId xmlns:a16="http://schemas.microsoft.com/office/drawing/2014/main" val="20002"/>
                    </a:ext>
                  </a:extLst>
                </a:gridCol>
              </a:tblGrid>
              <a:tr h="370840">
                <a:tc>
                  <a:txBody>
                    <a:bodyPr/>
                    <a:lstStyle/>
                    <a:p>
                      <a:r>
                        <a:rPr lang="en-US" dirty="0"/>
                        <a:t>Ruler’</a:t>
                      </a:r>
                    </a:p>
                  </a:txBody>
                  <a:tcPr/>
                </a:tc>
                <a:tc>
                  <a:txBody>
                    <a:bodyPr/>
                    <a:lstStyle/>
                    <a:p>
                      <a:r>
                        <a:rPr lang="en-US" dirty="0"/>
                        <a:t>Period</a:t>
                      </a:r>
                    </a:p>
                  </a:txBody>
                  <a:tcPr/>
                </a:tc>
                <a:tc>
                  <a:txBody>
                    <a:bodyPr/>
                    <a:lstStyle/>
                    <a:p>
                      <a:r>
                        <a:rPr lang="en-US" dirty="0"/>
                        <a:t>Region</a:t>
                      </a:r>
                    </a:p>
                  </a:txBody>
                  <a:tcPr/>
                </a:tc>
                <a:extLst>
                  <a:ext uri="{0D108BD9-81ED-4DB2-BD59-A6C34878D82A}">
                    <a16:rowId xmlns:a16="http://schemas.microsoft.com/office/drawing/2014/main" val="10000"/>
                  </a:ext>
                </a:extLst>
              </a:tr>
            </a:tbl>
          </a:graphicData>
        </a:graphic>
      </p:graphicFrame>
      <p:graphicFrame>
        <p:nvGraphicFramePr>
          <p:cNvPr id="8" name="Table 7"/>
          <p:cNvGraphicFramePr>
            <a:graphicFrameLocks noGrp="1"/>
          </p:cNvGraphicFramePr>
          <p:nvPr>
            <p:extLst/>
          </p:nvPr>
        </p:nvGraphicFramePr>
        <p:xfrm>
          <a:off x="1795131" y="2789237"/>
          <a:ext cx="4038599" cy="741680"/>
        </p:xfrm>
        <a:graphic>
          <a:graphicData uri="http://schemas.openxmlformats.org/drawingml/2006/table">
            <a:tbl>
              <a:tblPr firstRow="1" bandRow="1">
                <a:tableStyleId>{5C22544A-7EE6-4342-B048-85BDC9FD1C3A}</a:tableStyleId>
              </a:tblPr>
              <a:tblGrid>
                <a:gridCol w="1337733">
                  <a:extLst>
                    <a:ext uri="{9D8B030D-6E8A-4147-A177-3AD203B41FA5}">
                      <a16:colId xmlns:a16="http://schemas.microsoft.com/office/drawing/2014/main" val="20000"/>
                    </a:ext>
                  </a:extLst>
                </a:gridCol>
                <a:gridCol w="1350433">
                  <a:extLst>
                    <a:ext uri="{9D8B030D-6E8A-4147-A177-3AD203B41FA5}">
                      <a16:colId xmlns:a16="http://schemas.microsoft.com/office/drawing/2014/main" val="20001"/>
                    </a:ext>
                  </a:extLst>
                </a:gridCol>
                <a:gridCol w="1350433">
                  <a:extLst>
                    <a:ext uri="{9D8B030D-6E8A-4147-A177-3AD203B41FA5}">
                      <a16:colId xmlns:a16="http://schemas.microsoft.com/office/drawing/2014/main" val="20002"/>
                    </a:ext>
                  </a:extLst>
                </a:gridCol>
              </a:tblGrid>
              <a:tr h="370840">
                <a:tc>
                  <a:txBody>
                    <a:bodyPr/>
                    <a:lstStyle/>
                    <a:p>
                      <a:r>
                        <a:rPr lang="en-US" dirty="0"/>
                        <a:t>Ruler</a:t>
                      </a:r>
                    </a:p>
                  </a:txBody>
                  <a:tcPr/>
                </a:tc>
                <a:tc>
                  <a:txBody>
                    <a:bodyPr/>
                    <a:lstStyle/>
                    <a:p>
                      <a:r>
                        <a:rPr lang="en-US" dirty="0"/>
                        <a:t>Period</a:t>
                      </a:r>
                    </a:p>
                  </a:txBody>
                  <a:tcPr/>
                </a:tc>
                <a:tc>
                  <a:txBody>
                    <a:bodyPr/>
                    <a:lstStyle/>
                    <a:p>
                      <a:r>
                        <a:rPr lang="en-US" dirty="0"/>
                        <a:t>Region</a:t>
                      </a:r>
                    </a:p>
                  </a:txBody>
                  <a:tcPr/>
                </a:tc>
                <a:extLst>
                  <a:ext uri="{0D108BD9-81ED-4DB2-BD59-A6C34878D82A}">
                    <a16:rowId xmlns:a16="http://schemas.microsoft.com/office/drawing/2014/main" val="10000"/>
                  </a:ext>
                </a:extLst>
              </a:tr>
              <a:tr h="370840">
                <a:tc>
                  <a:txBody>
                    <a:bodyPr/>
                    <a:lstStyle/>
                    <a:p>
                      <a:r>
                        <a:rPr lang="en-US" sz="800" dirty="0"/>
                        <a:t>Ref(Dwight D. Eisenhower) </a:t>
                      </a:r>
                    </a:p>
                  </a:txBody>
                  <a:tcPr/>
                </a:tc>
                <a:tc>
                  <a:txBody>
                    <a:bodyPr/>
                    <a:lstStyle/>
                    <a:p>
                      <a:pPr marL="0" algn="l" defTabSz="914400" rtl="0" eaLnBrk="1" latinLnBrk="0" hangingPunct="1"/>
                      <a:r>
                        <a:rPr lang="en-US" sz="800" kern="1200" dirty="0">
                          <a:solidFill>
                            <a:schemeClr val="dk1"/>
                          </a:solidFill>
                          <a:latin typeface="+mn-lt"/>
                          <a:ea typeface="+mn-ea"/>
                          <a:cs typeface="+mn-cs"/>
                        </a:rPr>
                        <a:t>Ref(January 20, 1953 – January 20, 1961)</a:t>
                      </a:r>
                    </a:p>
                  </a:txBody>
                  <a:tcPr/>
                </a:tc>
                <a:tc>
                  <a:txBody>
                    <a:bodyPr/>
                    <a:lstStyle/>
                    <a:p>
                      <a:pPr marL="0" algn="l" defTabSz="914400" rtl="0" eaLnBrk="1" latinLnBrk="0" hangingPunct="1"/>
                      <a:r>
                        <a:rPr lang="en-US" sz="800" kern="1200" dirty="0">
                          <a:solidFill>
                            <a:schemeClr val="dk1"/>
                          </a:solidFill>
                          <a:latin typeface="+mn-lt"/>
                          <a:ea typeface="+mn-ea"/>
                          <a:cs typeface="+mn-cs"/>
                        </a:rPr>
                        <a:t>Ref(USA)</a:t>
                      </a:r>
                    </a:p>
                  </a:txBody>
                  <a:tcPr/>
                </a:tc>
                <a:extLst>
                  <a:ext uri="{0D108BD9-81ED-4DB2-BD59-A6C34878D82A}">
                    <a16:rowId xmlns:a16="http://schemas.microsoft.com/office/drawing/2014/main" val="10001"/>
                  </a:ext>
                </a:extLst>
              </a:tr>
            </a:tbl>
          </a:graphicData>
        </a:graphic>
      </p:graphicFrame>
      <p:sp>
        <p:nvSpPr>
          <p:cNvPr id="9" name="TextBox 8"/>
          <p:cNvSpPr txBox="1"/>
          <p:nvPr/>
        </p:nvSpPr>
        <p:spPr>
          <a:xfrm>
            <a:off x="3352086" y="3725688"/>
            <a:ext cx="4969630" cy="369332"/>
          </a:xfrm>
          <a:prstGeom prst="rect">
            <a:avLst/>
          </a:prstGeom>
          <a:noFill/>
        </p:spPr>
        <p:txBody>
          <a:bodyPr wrap="none" rtlCol="0">
            <a:spAutoFit/>
          </a:bodyPr>
          <a:lstStyle/>
          <a:p>
            <a:r>
              <a:rPr lang="en-US" dirty="0"/>
              <a:t>Ref(</a:t>
            </a:r>
            <a:r>
              <a:rPr lang="en-US" dirty="0" err="1"/>
              <a:t>EisenHower</a:t>
            </a:r>
            <a:r>
              <a:rPr lang="en-US" dirty="0"/>
              <a:t>) is an instance of the Class Ruler</a:t>
            </a:r>
          </a:p>
        </p:txBody>
      </p:sp>
      <p:sp>
        <p:nvSpPr>
          <p:cNvPr id="10" name="TextBox 9"/>
          <p:cNvSpPr txBox="1"/>
          <p:nvPr/>
        </p:nvSpPr>
        <p:spPr>
          <a:xfrm>
            <a:off x="3352801" y="4061350"/>
            <a:ext cx="4772525" cy="369332"/>
          </a:xfrm>
          <a:prstGeom prst="rect">
            <a:avLst/>
          </a:prstGeom>
          <a:noFill/>
        </p:spPr>
        <p:txBody>
          <a:bodyPr wrap="none" rtlCol="0">
            <a:spAutoFit/>
          </a:bodyPr>
          <a:lstStyle/>
          <a:p>
            <a:r>
              <a:rPr lang="en-US" dirty="0"/>
              <a:t>Ref(Elizabeth) is an instance of the Class Ruler’</a:t>
            </a:r>
          </a:p>
        </p:txBody>
      </p:sp>
      <p:sp>
        <p:nvSpPr>
          <p:cNvPr id="11" name="TextBox 10"/>
          <p:cNvSpPr txBox="1"/>
          <p:nvPr/>
        </p:nvSpPr>
        <p:spPr>
          <a:xfrm>
            <a:off x="3352087" y="5716507"/>
            <a:ext cx="4083747" cy="369332"/>
          </a:xfrm>
          <a:prstGeom prst="rect">
            <a:avLst/>
          </a:prstGeom>
          <a:noFill/>
        </p:spPr>
        <p:txBody>
          <a:bodyPr wrap="none" rtlCol="0">
            <a:spAutoFit/>
          </a:bodyPr>
          <a:lstStyle/>
          <a:p>
            <a:r>
              <a:rPr lang="en-US" dirty="0"/>
              <a:t>Ref(USA) is ruled by  the Class President</a:t>
            </a:r>
          </a:p>
        </p:txBody>
      </p:sp>
      <p:sp>
        <p:nvSpPr>
          <p:cNvPr id="12" name="TextBox 11"/>
          <p:cNvSpPr txBox="1"/>
          <p:nvPr/>
        </p:nvSpPr>
        <p:spPr>
          <a:xfrm>
            <a:off x="3255105" y="6167913"/>
            <a:ext cx="4773871" cy="369332"/>
          </a:xfrm>
          <a:prstGeom prst="rect">
            <a:avLst/>
          </a:prstGeom>
          <a:noFill/>
        </p:spPr>
        <p:txBody>
          <a:bodyPr wrap="none" rtlCol="0">
            <a:spAutoFit/>
          </a:bodyPr>
          <a:lstStyle/>
          <a:p>
            <a:r>
              <a:rPr lang="en-US" dirty="0"/>
              <a:t> Ref(UK) is ruled by the the Class </a:t>
            </a:r>
            <a:r>
              <a:rPr lang="en-US" dirty="0" err="1"/>
              <a:t>PrimeMinister</a:t>
            </a:r>
            <a:endParaRPr lang="en-US" dirty="0"/>
          </a:p>
        </p:txBody>
      </p:sp>
      <p:sp>
        <p:nvSpPr>
          <p:cNvPr id="13" name="TextBox 12"/>
          <p:cNvSpPr txBox="1"/>
          <p:nvPr/>
        </p:nvSpPr>
        <p:spPr>
          <a:xfrm>
            <a:off x="3370521" y="4511355"/>
            <a:ext cx="4461158" cy="369332"/>
          </a:xfrm>
          <a:prstGeom prst="rect">
            <a:avLst/>
          </a:prstGeom>
          <a:noFill/>
        </p:spPr>
        <p:txBody>
          <a:bodyPr wrap="none" rtlCol="0">
            <a:spAutoFit/>
          </a:bodyPr>
          <a:lstStyle/>
          <a:p>
            <a:r>
              <a:rPr lang="en-US" dirty="0"/>
              <a:t>Ref(USA) is an instance of the Class Country</a:t>
            </a:r>
          </a:p>
        </p:txBody>
      </p:sp>
      <p:sp>
        <p:nvSpPr>
          <p:cNvPr id="14" name="TextBox 13"/>
          <p:cNvSpPr txBox="1"/>
          <p:nvPr/>
        </p:nvSpPr>
        <p:spPr>
          <a:xfrm>
            <a:off x="3352086" y="4899550"/>
            <a:ext cx="4350550" cy="369332"/>
          </a:xfrm>
          <a:prstGeom prst="rect">
            <a:avLst/>
          </a:prstGeom>
          <a:noFill/>
        </p:spPr>
        <p:txBody>
          <a:bodyPr wrap="none" rtlCol="0">
            <a:spAutoFit/>
          </a:bodyPr>
          <a:lstStyle/>
          <a:p>
            <a:r>
              <a:rPr lang="en-US" dirty="0"/>
              <a:t>Ref(UK) is an instance of the Class Country</a:t>
            </a:r>
          </a:p>
        </p:txBody>
      </p:sp>
      <p:sp>
        <p:nvSpPr>
          <p:cNvPr id="15" name="TextBox 14"/>
          <p:cNvSpPr txBox="1"/>
          <p:nvPr/>
        </p:nvSpPr>
        <p:spPr>
          <a:xfrm>
            <a:off x="3352801" y="5269468"/>
            <a:ext cx="4310475" cy="369332"/>
          </a:xfrm>
          <a:prstGeom prst="rect">
            <a:avLst/>
          </a:prstGeom>
          <a:noFill/>
        </p:spPr>
        <p:txBody>
          <a:bodyPr wrap="none" rtlCol="0">
            <a:spAutoFit/>
          </a:bodyPr>
          <a:lstStyle/>
          <a:p>
            <a:r>
              <a:rPr lang="en-US" dirty="0"/>
              <a:t>Class Country is a type of the Class Region</a:t>
            </a:r>
          </a:p>
        </p:txBody>
      </p:sp>
    </p:spTree>
    <p:extLst>
      <p:ext uri="{BB962C8B-B14F-4D97-AF65-F5344CB8AC3E}">
        <p14:creationId xmlns:p14="http://schemas.microsoft.com/office/powerpoint/2010/main" val="3588320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103218"/>
            <a:ext cx="9601200" cy="1485900"/>
          </a:xfrm>
        </p:spPr>
        <p:txBody>
          <a:bodyPr/>
          <a:lstStyle/>
          <a:p>
            <a:r>
              <a:rPr lang="en-US" dirty="0"/>
              <a:t>SEMANTIC WEB OVERVIEW</a:t>
            </a:r>
          </a:p>
        </p:txBody>
      </p:sp>
      <p:graphicFrame>
        <p:nvGraphicFramePr>
          <p:cNvPr id="5" name="Content Placeholder 4"/>
          <p:cNvGraphicFramePr>
            <a:graphicFrameLocks noGrp="1"/>
          </p:cNvGraphicFramePr>
          <p:nvPr>
            <p:ph idx="1"/>
          </p:nvPr>
        </p:nvGraphicFramePr>
        <p:xfrm>
          <a:off x="1828801" y="1020763"/>
          <a:ext cx="4038599" cy="370840"/>
        </p:xfrm>
        <a:graphic>
          <a:graphicData uri="http://schemas.openxmlformats.org/drawingml/2006/table">
            <a:tbl>
              <a:tblPr firstRow="1" bandRow="1">
                <a:tableStyleId>{5C22544A-7EE6-4342-B048-85BDC9FD1C3A}</a:tableStyleId>
              </a:tblPr>
              <a:tblGrid>
                <a:gridCol w="1337733">
                  <a:extLst>
                    <a:ext uri="{9D8B030D-6E8A-4147-A177-3AD203B41FA5}">
                      <a16:colId xmlns:a16="http://schemas.microsoft.com/office/drawing/2014/main" val="20000"/>
                    </a:ext>
                  </a:extLst>
                </a:gridCol>
                <a:gridCol w="1350433">
                  <a:extLst>
                    <a:ext uri="{9D8B030D-6E8A-4147-A177-3AD203B41FA5}">
                      <a16:colId xmlns:a16="http://schemas.microsoft.com/office/drawing/2014/main" val="20001"/>
                    </a:ext>
                  </a:extLst>
                </a:gridCol>
                <a:gridCol w="1350433">
                  <a:extLst>
                    <a:ext uri="{9D8B030D-6E8A-4147-A177-3AD203B41FA5}">
                      <a16:colId xmlns:a16="http://schemas.microsoft.com/office/drawing/2014/main" val="20002"/>
                    </a:ext>
                  </a:extLst>
                </a:gridCol>
              </a:tblGrid>
              <a:tr h="370840">
                <a:tc>
                  <a:txBody>
                    <a:bodyPr/>
                    <a:lstStyle/>
                    <a:p>
                      <a:r>
                        <a:rPr lang="en-US" dirty="0"/>
                        <a:t>President</a:t>
                      </a:r>
                    </a:p>
                  </a:txBody>
                  <a:tcPr/>
                </a:tc>
                <a:tc>
                  <a:txBody>
                    <a:bodyPr/>
                    <a:lstStyle/>
                    <a:p>
                      <a:r>
                        <a:rPr lang="en-US" dirty="0"/>
                        <a:t>Period</a:t>
                      </a:r>
                    </a:p>
                  </a:txBody>
                  <a:tcPr/>
                </a:tc>
                <a:tc>
                  <a:txBody>
                    <a:bodyPr/>
                    <a:lstStyle/>
                    <a:p>
                      <a:r>
                        <a:rPr lang="en-US" dirty="0"/>
                        <a:t>Country</a:t>
                      </a:r>
                    </a:p>
                  </a:txBody>
                  <a:tcPr/>
                </a:tc>
                <a:extLst>
                  <a:ext uri="{0D108BD9-81ED-4DB2-BD59-A6C34878D82A}">
                    <a16:rowId xmlns:a16="http://schemas.microsoft.com/office/drawing/2014/main" val="10000"/>
                  </a:ext>
                </a:extLst>
              </a:tr>
            </a:tbl>
          </a:graphicData>
        </a:graphic>
      </p:graphicFrame>
      <p:sp>
        <p:nvSpPr>
          <p:cNvPr id="4" name="Slide Number Placeholder 3"/>
          <p:cNvSpPr>
            <a:spLocks noGrp="1"/>
          </p:cNvSpPr>
          <p:nvPr>
            <p:ph type="sldNum" sz="quarter" idx="12"/>
          </p:nvPr>
        </p:nvSpPr>
        <p:spPr/>
        <p:txBody>
          <a:bodyPr/>
          <a:lstStyle/>
          <a:p>
            <a:fld id="{C6BDDE3B-6E17-4A89-9F93-DBB317C0A6AD}" type="slidenum">
              <a:rPr lang="en-US" smtClean="0"/>
              <a:t>13</a:t>
            </a:fld>
            <a:endParaRPr lang="en-US"/>
          </a:p>
        </p:txBody>
      </p:sp>
      <p:graphicFrame>
        <p:nvGraphicFramePr>
          <p:cNvPr id="6" name="Content Placeholder 4"/>
          <p:cNvGraphicFramePr>
            <a:graphicFrameLocks/>
          </p:cNvGraphicFramePr>
          <p:nvPr/>
        </p:nvGraphicFramePr>
        <p:xfrm>
          <a:off x="5943599" y="1020763"/>
          <a:ext cx="4343400" cy="370840"/>
        </p:xfrm>
        <a:graphic>
          <a:graphicData uri="http://schemas.openxmlformats.org/drawingml/2006/table">
            <a:tbl>
              <a:tblPr firstRow="1" bandRow="1">
                <a:tableStyleId>{5C22544A-7EE6-4342-B048-85BDC9FD1C3A}</a:tableStyleId>
              </a:tblPr>
              <a:tblGrid>
                <a:gridCol w="1427786">
                  <a:extLst>
                    <a:ext uri="{9D8B030D-6E8A-4147-A177-3AD203B41FA5}">
                      <a16:colId xmlns:a16="http://schemas.microsoft.com/office/drawing/2014/main" val="20000"/>
                    </a:ext>
                  </a:extLst>
                </a:gridCol>
                <a:gridCol w="1457807">
                  <a:extLst>
                    <a:ext uri="{9D8B030D-6E8A-4147-A177-3AD203B41FA5}">
                      <a16:colId xmlns:a16="http://schemas.microsoft.com/office/drawing/2014/main" val="20001"/>
                    </a:ext>
                  </a:extLst>
                </a:gridCol>
                <a:gridCol w="1457807">
                  <a:extLst>
                    <a:ext uri="{9D8B030D-6E8A-4147-A177-3AD203B41FA5}">
                      <a16:colId xmlns:a16="http://schemas.microsoft.com/office/drawing/2014/main" val="20002"/>
                    </a:ext>
                  </a:extLst>
                </a:gridCol>
              </a:tblGrid>
              <a:tr h="370840">
                <a:tc>
                  <a:txBody>
                    <a:bodyPr/>
                    <a:lstStyle/>
                    <a:p>
                      <a:r>
                        <a:rPr lang="en-US" dirty="0"/>
                        <a:t>Queen</a:t>
                      </a:r>
                    </a:p>
                  </a:txBody>
                  <a:tcPr/>
                </a:tc>
                <a:tc>
                  <a:txBody>
                    <a:bodyPr/>
                    <a:lstStyle/>
                    <a:p>
                      <a:r>
                        <a:rPr lang="en-US" dirty="0"/>
                        <a:t>Coronation</a:t>
                      </a:r>
                    </a:p>
                  </a:txBody>
                  <a:tcPr/>
                </a:tc>
                <a:tc>
                  <a:txBody>
                    <a:bodyPr/>
                    <a:lstStyle/>
                    <a:p>
                      <a:r>
                        <a:rPr lang="en-US" dirty="0"/>
                        <a:t>Country</a:t>
                      </a:r>
                    </a:p>
                  </a:txBody>
                  <a:tcPr/>
                </a:tc>
                <a:extLst>
                  <a:ext uri="{0D108BD9-81ED-4DB2-BD59-A6C34878D82A}">
                    <a16:rowId xmlns:a16="http://schemas.microsoft.com/office/drawing/2014/main" val="10000"/>
                  </a:ext>
                </a:extLst>
              </a:tr>
            </a:tbl>
          </a:graphicData>
        </a:graphic>
      </p:graphicFrame>
      <p:graphicFrame>
        <p:nvGraphicFramePr>
          <p:cNvPr id="7" name="Content Placeholder 4"/>
          <p:cNvGraphicFramePr>
            <a:graphicFrameLocks/>
          </p:cNvGraphicFramePr>
          <p:nvPr/>
        </p:nvGraphicFramePr>
        <p:xfrm>
          <a:off x="1816609" y="1905000"/>
          <a:ext cx="4038599" cy="370840"/>
        </p:xfrm>
        <a:graphic>
          <a:graphicData uri="http://schemas.openxmlformats.org/drawingml/2006/table">
            <a:tbl>
              <a:tblPr firstRow="1" bandRow="1">
                <a:tableStyleId>{5C22544A-7EE6-4342-B048-85BDC9FD1C3A}</a:tableStyleId>
              </a:tblPr>
              <a:tblGrid>
                <a:gridCol w="1337733">
                  <a:extLst>
                    <a:ext uri="{9D8B030D-6E8A-4147-A177-3AD203B41FA5}">
                      <a16:colId xmlns:a16="http://schemas.microsoft.com/office/drawing/2014/main" val="20000"/>
                    </a:ext>
                  </a:extLst>
                </a:gridCol>
                <a:gridCol w="1350433">
                  <a:extLst>
                    <a:ext uri="{9D8B030D-6E8A-4147-A177-3AD203B41FA5}">
                      <a16:colId xmlns:a16="http://schemas.microsoft.com/office/drawing/2014/main" val="20001"/>
                    </a:ext>
                  </a:extLst>
                </a:gridCol>
                <a:gridCol w="1350433">
                  <a:extLst>
                    <a:ext uri="{9D8B030D-6E8A-4147-A177-3AD203B41FA5}">
                      <a16:colId xmlns:a16="http://schemas.microsoft.com/office/drawing/2014/main" val="20002"/>
                    </a:ext>
                  </a:extLst>
                </a:gridCol>
              </a:tblGrid>
              <a:tr h="370840">
                <a:tc>
                  <a:txBody>
                    <a:bodyPr/>
                    <a:lstStyle/>
                    <a:p>
                      <a:r>
                        <a:rPr lang="en-US" dirty="0"/>
                        <a:t>Ruler</a:t>
                      </a:r>
                    </a:p>
                  </a:txBody>
                  <a:tcPr/>
                </a:tc>
                <a:tc>
                  <a:txBody>
                    <a:bodyPr/>
                    <a:lstStyle/>
                    <a:p>
                      <a:r>
                        <a:rPr lang="en-US" dirty="0"/>
                        <a:t>Period</a:t>
                      </a:r>
                    </a:p>
                  </a:txBody>
                  <a:tcPr/>
                </a:tc>
                <a:tc>
                  <a:txBody>
                    <a:bodyPr/>
                    <a:lstStyle/>
                    <a:p>
                      <a:r>
                        <a:rPr lang="en-US" dirty="0"/>
                        <a:t>Region</a:t>
                      </a:r>
                    </a:p>
                  </a:txBody>
                  <a:tcPr/>
                </a:tc>
                <a:extLst>
                  <a:ext uri="{0D108BD9-81ED-4DB2-BD59-A6C34878D82A}">
                    <a16:rowId xmlns:a16="http://schemas.microsoft.com/office/drawing/2014/main" val="10000"/>
                  </a:ext>
                </a:extLst>
              </a:tr>
            </a:tbl>
          </a:graphicData>
        </a:graphic>
      </p:graphicFrame>
      <p:graphicFrame>
        <p:nvGraphicFramePr>
          <p:cNvPr id="3" name="Table 2"/>
          <p:cNvGraphicFramePr>
            <a:graphicFrameLocks noGrp="1"/>
          </p:cNvGraphicFramePr>
          <p:nvPr/>
        </p:nvGraphicFramePr>
        <p:xfrm>
          <a:off x="5943599" y="1905037"/>
          <a:ext cx="4343400" cy="370840"/>
        </p:xfrm>
        <a:graphic>
          <a:graphicData uri="http://schemas.openxmlformats.org/drawingml/2006/table">
            <a:tbl>
              <a:tblPr firstRow="1" bandRow="1">
                <a:tableStyleId>{5C22544A-7EE6-4342-B048-85BDC9FD1C3A}</a:tableStyleId>
              </a:tblPr>
              <a:tblGrid>
                <a:gridCol w="1427786">
                  <a:extLst>
                    <a:ext uri="{9D8B030D-6E8A-4147-A177-3AD203B41FA5}">
                      <a16:colId xmlns:a16="http://schemas.microsoft.com/office/drawing/2014/main" val="20000"/>
                    </a:ext>
                  </a:extLst>
                </a:gridCol>
                <a:gridCol w="1457807">
                  <a:extLst>
                    <a:ext uri="{9D8B030D-6E8A-4147-A177-3AD203B41FA5}">
                      <a16:colId xmlns:a16="http://schemas.microsoft.com/office/drawing/2014/main" val="20001"/>
                    </a:ext>
                  </a:extLst>
                </a:gridCol>
                <a:gridCol w="1457807">
                  <a:extLst>
                    <a:ext uri="{9D8B030D-6E8A-4147-A177-3AD203B41FA5}">
                      <a16:colId xmlns:a16="http://schemas.microsoft.com/office/drawing/2014/main" val="20002"/>
                    </a:ext>
                  </a:extLst>
                </a:gridCol>
              </a:tblGrid>
              <a:tr h="370840">
                <a:tc>
                  <a:txBody>
                    <a:bodyPr/>
                    <a:lstStyle/>
                    <a:p>
                      <a:r>
                        <a:rPr lang="en-US" dirty="0"/>
                        <a:t>Ruler’</a:t>
                      </a:r>
                    </a:p>
                  </a:txBody>
                  <a:tcPr/>
                </a:tc>
                <a:tc>
                  <a:txBody>
                    <a:bodyPr/>
                    <a:lstStyle/>
                    <a:p>
                      <a:r>
                        <a:rPr lang="en-US" dirty="0"/>
                        <a:t>Period</a:t>
                      </a:r>
                    </a:p>
                  </a:txBody>
                  <a:tcPr/>
                </a:tc>
                <a:tc>
                  <a:txBody>
                    <a:bodyPr/>
                    <a:lstStyle/>
                    <a:p>
                      <a:r>
                        <a:rPr lang="en-US" dirty="0"/>
                        <a:t>Region</a:t>
                      </a:r>
                    </a:p>
                  </a:txBody>
                  <a:tcPr/>
                </a:tc>
                <a:extLst>
                  <a:ext uri="{0D108BD9-81ED-4DB2-BD59-A6C34878D82A}">
                    <a16:rowId xmlns:a16="http://schemas.microsoft.com/office/drawing/2014/main" val="10000"/>
                  </a:ext>
                </a:extLst>
              </a:tr>
            </a:tbl>
          </a:graphicData>
        </a:graphic>
      </p:graphicFrame>
      <p:graphicFrame>
        <p:nvGraphicFramePr>
          <p:cNvPr id="8" name="Table 7"/>
          <p:cNvGraphicFramePr>
            <a:graphicFrameLocks noGrp="1"/>
          </p:cNvGraphicFramePr>
          <p:nvPr/>
        </p:nvGraphicFramePr>
        <p:xfrm>
          <a:off x="1795131" y="2789237"/>
          <a:ext cx="4038599" cy="741680"/>
        </p:xfrm>
        <a:graphic>
          <a:graphicData uri="http://schemas.openxmlformats.org/drawingml/2006/table">
            <a:tbl>
              <a:tblPr firstRow="1" bandRow="1">
                <a:tableStyleId>{5C22544A-7EE6-4342-B048-85BDC9FD1C3A}</a:tableStyleId>
              </a:tblPr>
              <a:tblGrid>
                <a:gridCol w="1337733">
                  <a:extLst>
                    <a:ext uri="{9D8B030D-6E8A-4147-A177-3AD203B41FA5}">
                      <a16:colId xmlns:a16="http://schemas.microsoft.com/office/drawing/2014/main" val="20000"/>
                    </a:ext>
                  </a:extLst>
                </a:gridCol>
                <a:gridCol w="1350433">
                  <a:extLst>
                    <a:ext uri="{9D8B030D-6E8A-4147-A177-3AD203B41FA5}">
                      <a16:colId xmlns:a16="http://schemas.microsoft.com/office/drawing/2014/main" val="20001"/>
                    </a:ext>
                  </a:extLst>
                </a:gridCol>
                <a:gridCol w="1350433">
                  <a:extLst>
                    <a:ext uri="{9D8B030D-6E8A-4147-A177-3AD203B41FA5}">
                      <a16:colId xmlns:a16="http://schemas.microsoft.com/office/drawing/2014/main" val="20002"/>
                    </a:ext>
                  </a:extLst>
                </a:gridCol>
              </a:tblGrid>
              <a:tr h="370840">
                <a:tc>
                  <a:txBody>
                    <a:bodyPr/>
                    <a:lstStyle/>
                    <a:p>
                      <a:r>
                        <a:rPr lang="en-US" dirty="0"/>
                        <a:t>Ruler</a:t>
                      </a:r>
                    </a:p>
                  </a:txBody>
                  <a:tcPr/>
                </a:tc>
                <a:tc>
                  <a:txBody>
                    <a:bodyPr/>
                    <a:lstStyle/>
                    <a:p>
                      <a:r>
                        <a:rPr lang="en-US" dirty="0"/>
                        <a:t>Period</a:t>
                      </a:r>
                    </a:p>
                  </a:txBody>
                  <a:tcPr/>
                </a:tc>
                <a:tc>
                  <a:txBody>
                    <a:bodyPr/>
                    <a:lstStyle/>
                    <a:p>
                      <a:r>
                        <a:rPr lang="en-US" dirty="0"/>
                        <a:t>Region</a:t>
                      </a:r>
                    </a:p>
                  </a:txBody>
                  <a:tcPr/>
                </a:tc>
                <a:extLst>
                  <a:ext uri="{0D108BD9-81ED-4DB2-BD59-A6C34878D82A}">
                    <a16:rowId xmlns:a16="http://schemas.microsoft.com/office/drawing/2014/main" val="10000"/>
                  </a:ext>
                </a:extLst>
              </a:tr>
              <a:tr h="370840">
                <a:tc>
                  <a:txBody>
                    <a:bodyPr/>
                    <a:lstStyle/>
                    <a:p>
                      <a:r>
                        <a:rPr lang="en-US" sz="800" dirty="0"/>
                        <a:t>Ref(Dwight D. Eisenhower) </a:t>
                      </a:r>
                    </a:p>
                  </a:txBody>
                  <a:tcPr/>
                </a:tc>
                <a:tc>
                  <a:txBody>
                    <a:bodyPr/>
                    <a:lstStyle/>
                    <a:p>
                      <a:pPr marL="0" algn="l" defTabSz="914400" rtl="0" eaLnBrk="1" latinLnBrk="0" hangingPunct="1"/>
                      <a:r>
                        <a:rPr lang="en-US" sz="800" kern="1200" dirty="0">
                          <a:solidFill>
                            <a:schemeClr val="dk1"/>
                          </a:solidFill>
                          <a:latin typeface="+mn-lt"/>
                          <a:ea typeface="+mn-ea"/>
                          <a:cs typeface="+mn-cs"/>
                        </a:rPr>
                        <a:t>Ref(January 20, 1953 – January 20, 1961)</a:t>
                      </a:r>
                    </a:p>
                  </a:txBody>
                  <a:tcPr/>
                </a:tc>
                <a:tc>
                  <a:txBody>
                    <a:bodyPr/>
                    <a:lstStyle/>
                    <a:p>
                      <a:pPr marL="0" algn="l" defTabSz="914400" rtl="0" eaLnBrk="1" latinLnBrk="0" hangingPunct="1"/>
                      <a:r>
                        <a:rPr lang="en-US" sz="800" kern="1200" dirty="0">
                          <a:solidFill>
                            <a:schemeClr val="dk1"/>
                          </a:solidFill>
                          <a:latin typeface="+mn-lt"/>
                          <a:ea typeface="+mn-ea"/>
                          <a:cs typeface="+mn-cs"/>
                        </a:rPr>
                        <a:t>Ref(USA)</a:t>
                      </a:r>
                    </a:p>
                  </a:txBody>
                  <a:tcPr/>
                </a:tc>
                <a:extLst>
                  <a:ext uri="{0D108BD9-81ED-4DB2-BD59-A6C34878D82A}">
                    <a16:rowId xmlns:a16="http://schemas.microsoft.com/office/drawing/2014/main" val="10001"/>
                  </a:ext>
                </a:extLst>
              </a:tr>
            </a:tbl>
          </a:graphicData>
        </a:graphic>
      </p:graphicFrame>
      <p:sp>
        <p:nvSpPr>
          <p:cNvPr id="9" name="TextBox 8"/>
          <p:cNvSpPr txBox="1"/>
          <p:nvPr/>
        </p:nvSpPr>
        <p:spPr>
          <a:xfrm>
            <a:off x="3352086" y="3694398"/>
            <a:ext cx="4969630" cy="369332"/>
          </a:xfrm>
          <a:prstGeom prst="rect">
            <a:avLst/>
          </a:prstGeom>
          <a:noFill/>
        </p:spPr>
        <p:txBody>
          <a:bodyPr wrap="none" rtlCol="0">
            <a:spAutoFit/>
          </a:bodyPr>
          <a:lstStyle/>
          <a:p>
            <a:r>
              <a:rPr lang="en-US" dirty="0">
                <a:solidFill>
                  <a:srgbClr val="FF0000"/>
                </a:solidFill>
              </a:rPr>
              <a:t>Ref(</a:t>
            </a:r>
            <a:r>
              <a:rPr lang="en-US" dirty="0" err="1">
                <a:solidFill>
                  <a:srgbClr val="FF0000"/>
                </a:solidFill>
              </a:rPr>
              <a:t>EisenHower</a:t>
            </a:r>
            <a:r>
              <a:rPr lang="en-US" dirty="0">
                <a:solidFill>
                  <a:srgbClr val="FF0000"/>
                </a:solidFill>
              </a:rPr>
              <a:t>) </a:t>
            </a:r>
            <a:r>
              <a:rPr lang="en-US" dirty="0"/>
              <a:t>is </a:t>
            </a:r>
            <a:r>
              <a:rPr lang="en-US" dirty="0">
                <a:solidFill>
                  <a:srgbClr val="00B050"/>
                </a:solidFill>
              </a:rPr>
              <a:t>an instance of </a:t>
            </a:r>
            <a:r>
              <a:rPr lang="en-US" dirty="0"/>
              <a:t>the Class </a:t>
            </a:r>
            <a:r>
              <a:rPr lang="en-US" dirty="0">
                <a:solidFill>
                  <a:srgbClr val="0070C0"/>
                </a:solidFill>
              </a:rPr>
              <a:t>Ruler</a:t>
            </a:r>
          </a:p>
        </p:txBody>
      </p:sp>
      <p:sp>
        <p:nvSpPr>
          <p:cNvPr id="10" name="TextBox 9"/>
          <p:cNvSpPr txBox="1"/>
          <p:nvPr/>
        </p:nvSpPr>
        <p:spPr>
          <a:xfrm>
            <a:off x="3352801" y="4061350"/>
            <a:ext cx="4772525" cy="369332"/>
          </a:xfrm>
          <a:prstGeom prst="rect">
            <a:avLst/>
          </a:prstGeom>
          <a:noFill/>
        </p:spPr>
        <p:txBody>
          <a:bodyPr wrap="none" rtlCol="0">
            <a:spAutoFit/>
          </a:bodyPr>
          <a:lstStyle/>
          <a:p>
            <a:r>
              <a:rPr lang="en-US" dirty="0">
                <a:solidFill>
                  <a:srgbClr val="FF0000"/>
                </a:solidFill>
              </a:rPr>
              <a:t>Ref(Elizabeth)</a:t>
            </a:r>
            <a:r>
              <a:rPr lang="en-US" dirty="0"/>
              <a:t> is </a:t>
            </a:r>
            <a:r>
              <a:rPr lang="en-US" dirty="0">
                <a:solidFill>
                  <a:srgbClr val="00B050"/>
                </a:solidFill>
              </a:rPr>
              <a:t>an instance of </a:t>
            </a:r>
            <a:r>
              <a:rPr lang="en-US" dirty="0"/>
              <a:t>the Class </a:t>
            </a:r>
            <a:r>
              <a:rPr lang="en-US" dirty="0">
                <a:solidFill>
                  <a:srgbClr val="0070C0"/>
                </a:solidFill>
              </a:rPr>
              <a:t>Ruler</a:t>
            </a:r>
            <a:r>
              <a:rPr lang="en-US" dirty="0"/>
              <a:t>’</a:t>
            </a:r>
          </a:p>
        </p:txBody>
      </p:sp>
      <p:sp>
        <p:nvSpPr>
          <p:cNvPr id="11" name="TextBox 10"/>
          <p:cNvSpPr txBox="1"/>
          <p:nvPr/>
        </p:nvSpPr>
        <p:spPr>
          <a:xfrm>
            <a:off x="3352087" y="5716507"/>
            <a:ext cx="4083747" cy="369332"/>
          </a:xfrm>
          <a:prstGeom prst="rect">
            <a:avLst/>
          </a:prstGeom>
          <a:noFill/>
        </p:spPr>
        <p:txBody>
          <a:bodyPr wrap="none" rtlCol="0">
            <a:spAutoFit/>
          </a:bodyPr>
          <a:lstStyle/>
          <a:p>
            <a:r>
              <a:rPr lang="en-US" dirty="0">
                <a:solidFill>
                  <a:srgbClr val="FF0000"/>
                </a:solidFill>
              </a:rPr>
              <a:t>Ref(USA)</a:t>
            </a:r>
            <a:r>
              <a:rPr lang="en-US" dirty="0"/>
              <a:t> is </a:t>
            </a:r>
            <a:r>
              <a:rPr lang="en-US" dirty="0">
                <a:solidFill>
                  <a:srgbClr val="00B050"/>
                </a:solidFill>
              </a:rPr>
              <a:t>ruled by  </a:t>
            </a:r>
            <a:r>
              <a:rPr lang="en-US" dirty="0"/>
              <a:t>the Class </a:t>
            </a:r>
            <a:r>
              <a:rPr lang="en-US" dirty="0">
                <a:solidFill>
                  <a:srgbClr val="0070C0"/>
                </a:solidFill>
              </a:rPr>
              <a:t>President</a:t>
            </a:r>
          </a:p>
        </p:txBody>
      </p:sp>
      <p:sp>
        <p:nvSpPr>
          <p:cNvPr id="12" name="TextBox 11"/>
          <p:cNvSpPr txBox="1"/>
          <p:nvPr/>
        </p:nvSpPr>
        <p:spPr>
          <a:xfrm>
            <a:off x="3295425" y="6164132"/>
            <a:ext cx="4458080" cy="369332"/>
          </a:xfrm>
          <a:prstGeom prst="rect">
            <a:avLst/>
          </a:prstGeom>
          <a:noFill/>
        </p:spPr>
        <p:txBody>
          <a:bodyPr wrap="none" rtlCol="0">
            <a:spAutoFit/>
          </a:bodyPr>
          <a:lstStyle/>
          <a:p>
            <a:r>
              <a:rPr lang="en-US" dirty="0">
                <a:solidFill>
                  <a:srgbClr val="FF0000"/>
                </a:solidFill>
              </a:rPr>
              <a:t> Ref(UK) </a:t>
            </a:r>
            <a:r>
              <a:rPr lang="en-US" dirty="0"/>
              <a:t>is </a:t>
            </a:r>
            <a:r>
              <a:rPr lang="en-US" dirty="0">
                <a:solidFill>
                  <a:srgbClr val="00B050"/>
                </a:solidFill>
              </a:rPr>
              <a:t>ruled by </a:t>
            </a:r>
            <a:r>
              <a:rPr lang="en-US" dirty="0"/>
              <a:t>the  Class </a:t>
            </a:r>
            <a:r>
              <a:rPr lang="en-US" dirty="0" err="1">
                <a:solidFill>
                  <a:srgbClr val="0070C0"/>
                </a:solidFill>
              </a:rPr>
              <a:t>PrimeMinister</a:t>
            </a:r>
            <a:endParaRPr lang="en-US" dirty="0">
              <a:solidFill>
                <a:srgbClr val="0070C0"/>
              </a:solidFill>
            </a:endParaRPr>
          </a:p>
        </p:txBody>
      </p:sp>
      <p:sp>
        <p:nvSpPr>
          <p:cNvPr id="13" name="TextBox 12"/>
          <p:cNvSpPr txBox="1"/>
          <p:nvPr/>
        </p:nvSpPr>
        <p:spPr>
          <a:xfrm>
            <a:off x="3370521" y="4511355"/>
            <a:ext cx="4461158" cy="369332"/>
          </a:xfrm>
          <a:prstGeom prst="rect">
            <a:avLst/>
          </a:prstGeom>
          <a:noFill/>
        </p:spPr>
        <p:txBody>
          <a:bodyPr wrap="none" rtlCol="0">
            <a:spAutoFit/>
          </a:bodyPr>
          <a:lstStyle/>
          <a:p>
            <a:r>
              <a:rPr lang="en-US" dirty="0">
                <a:solidFill>
                  <a:srgbClr val="FF0000"/>
                </a:solidFill>
              </a:rPr>
              <a:t>Ref(USA) </a:t>
            </a:r>
            <a:r>
              <a:rPr lang="en-US" dirty="0"/>
              <a:t>is </a:t>
            </a:r>
            <a:r>
              <a:rPr lang="en-US" dirty="0">
                <a:solidFill>
                  <a:srgbClr val="00B050"/>
                </a:solidFill>
              </a:rPr>
              <a:t>an instance of</a:t>
            </a:r>
            <a:r>
              <a:rPr lang="en-US" dirty="0"/>
              <a:t> the Class </a:t>
            </a:r>
            <a:r>
              <a:rPr lang="en-US" dirty="0">
                <a:solidFill>
                  <a:srgbClr val="0070C0"/>
                </a:solidFill>
              </a:rPr>
              <a:t>Country</a:t>
            </a:r>
          </a:p>
        </p:txBody>
      </p:sp>
      <p:sp>
        <p:nvSpPr>
          <p:cNvPr id="14" name="TextBox 13"/>
          <p:cNvSpPr txBox="1"/>
          <p:nvPr/>
        </p:nvSpPr>
        <p:spPr>
          <a:xfrm>
            <a:off x="3352086" y="4899550"/>
            <a:ext cx="4350550" cy="369332"/>
          </a:xfrm>
          <a:prstGeom prst="rect">
            <a:avLst/>
          </a:prstGeom>
          <a:noFill/>
        </p:spPr>
        <p:txBody>
          <a:bodyPr wrap="none" rtlCol="0">
            <a:spAutoFit/>
          </a:bodyPr>
          <a:lstStyle/>
          <a:p>
            <a:r>
              <a:rPr lang="en-US" dirty="0">
                <a:solidFill>
                  <a:srgbClr val="FF0000"/>
                </a:solidFill>
              </a:rPr>
              <a:t>Ref(UK) </a:t>
            </a:r>
            <a:r>
              <a:rPr lang="en-US" dirty="0"/>
              <a:t>is </a:t>
            </a:r>
            <a:r>
              <a:rPr lang="en-US" dirty="0">
                <a:solidFill>
                  <a:srgbClr val="00B050"/>
                </a:solidFill>
              </a:rPr>
              <a:t>an instance of </a:t>
            </a:r>
            <a:r>
              <a:rPr lang="en-US" dirty="0"/>
              <a:t>the Class </a:t>
            </a:r>
            <a:r>
              <a:rPr lang="en-US" dirty="0">
                <a:solidFill>
                  <a:srgbClr val="0070C0"/>
                </a:solidFill>
              </a:rPr>
              <a:t>Country</a:t>
            </a:r>
          </a:p>
        </p:txBody>
      </p:sp>
      <p:sp>
        <p:nvSpPr>
          <p:cNvPr id="15" name="TextBox 14"/>
          <p:cNvSpPr txBox="1"/>
          <p:nvPr/>
        </p:nvSpPr>
        <p:spPr>
          <a:xfrm>
            <a:off x="3352801" y="5269468"/>
            <a:ext cx="4310475" cy="369332"/>
          </a:xfrm>
          <a:prstGeom prst="rect">
            <a:avLst/>
          </a:prstGeom>
          <a:noFill/>
        </p:spPr>
        <p:txBody>
          <a:bodyPr wrap="none" rtlCol="0">
            <a:spAutoFit/>
          </a:bodyPr>
          <a:lstStyle/>
          <a:p>
            <a:r>
              <a:rPr lang="en-US" dirty="0">
                <a:solidFill>
                  <a:srgbClr val="FF0000"/>
                </a:solidFill>
              </a:rPr>
              <a:t>Class Country </a:t>
            </a:r>
            <a:r>
              <a:rPr lang="en-US" dirty="0"/>
              <a:t>is </a:t>
            </a:r>
            <a:r>
              <a:rPr lang="en-US" dirty="0">
                <a:solidFill>
                  <a:srgbClr val="00B050"/>
                </a:solidFill>
              </a:rPr>
              <a:t>a type of </a:t>
            </a:r>
            <a:r>
              <a:rPr lang="en-US" dirty="0"/>
              <a:t>the Class </a:t>
            </a:r>
            <a:r>
              <a:rPr lang="en-US" dirty="0">
                <a:solidFill>
                  <a:srgbClr val="0070C0"/>
                </a:solidFill>
              </a:rPr>
              <a:t>Region</a:t>
            </a:r>
          </a:p>
        </p:txBody>
      </p:sp>
    </p:spTree>
    <p:extLst>
      <p:ext uri="{BB962C8B-B14F-4D97-AF65-F5344CB8AC3E}">
        <p14:creationId xmlns:p14="http://schemas.microsoft.com/office/powerpoint/2010/main" val="2752384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 WEB OVERVIEW</a:t>
            </a:r>
          </a:p>
        </p:txBody>
      </p:sp>
      <p:sp>
        <p:nvSpPr>
          <p:cNvPr id="3" name="Content Placeholder 2"/>
          <p:cNvSpPr>
            <a:spLocks noGrp="1"/>
          </p:cNvSpPr>
          <p:nvPr>
            <p:ph idx="1"/>
          </p:nvPr>
        </p:nvSpPr>
        <p:spPr/>
        <p:txBody>
          <a:bodyPr/>
          <a:lstStyle/>
          <a:p>
            <a:r>
              <a:rPr lang="en-US" dirty="0"/>
              <a:t>SPARQL queries</a:t>
            </a:r>
          </a:p>
          <a:p>
            <a:pPr lvl="1"/>
            <a:endParaRPr lang="en-US" dirty="0"/>
          </a:p>
        </p:txBody>
      </p:sp>
      <p:sp>
        <p:nvSpPr>
          <p:cNvPr id="4" name="Slide Number Placeholder 3"/>
          <p:cNvSpPr>
            <a:spLocks noGrp="1"/>
          </p:cNvSpPr>
          <p:nvPr>
            <p:ph type="sldNum" sz="quarter" idx="12"/>
          </p:nvPr>
        </p:nvSpPr>
        <p:spPr/>
        <p:txBody>
          <a:bodyPr/>
          <a:lstStyle/>
          <a:p>
            <a:fld id="{C6BDDE3B-6E17-4A89-9F93-DBB317C0A6AD}" type="slidenum">
              <a:rPr lang="en-US" smtClean="0"/>
              <a:t>14</a:t>
            </a:fld>
            <a:endParaRPr lang="en-US"/>
          </a:p>
        </p:txBody>
      </p:sp>
      <p:sp>
        <p:nvSpPr>
          <p:cNvPr id="5" name="TextBox 4"/>
          <p:cNvSpPr txBox="1"/>
          <p:nvPr/>
        </p:nvSpPr>
        <p:spPr>
          <a:xfrm>
            <a:off x="2575560" y="1676401"/>
            <a:ext cx="6793398" cy="2031325"/>
          </a:xfrm>
          <a:prstGeom prst="rect">
            <a:avLst/>
          </a:prstGeom>
          <a:noFill/>
        </p:spPr>
        <p:txBody>
          <a:bodyPr wrap="none" rtlCol="0">
            <a:spAutoFit/>
          </a:bodyPr>
          <a:lstStyle/>
          <a:p>
            <a:r>
              <a:rPr lang="en-US" dirty="0"/>
              <a:t>SELECT ?location</a:t>
            </a:r>
          </a:p>
          <a:p>
            <a:r>
              <a:rPr lang="en-US" dirty="0"/>
              <a:t>WHERE</a:t>
            </a:r>
          </a:p>
          <a:p>
            <a:r>
              <a:rPr lang="en-US" dirty="0"/>
              <a:t>  {</a:t>
            </a:r>
          </a:p>
          <a:p>
            <a:r>
              <a:rPr lang="en-US" dirty="0"/>
              <a:t>    </a:t>
            </a:r>
            <a:r>
              <a:rPr lang="en-US" dirty="0">
                <a:solidFill>
                  <a:srgbClr val="FF0000"/>
                </a:solidFill>
              </a:rPr>
              <a:t>?y </a:t>
            </a:r>
            <a:r>
              <a:rPr lang="en-US" dirty="0" err="1">
                <a:solidFill>
                  <a:srgbClr val="00B050"/>
                </a:solidFill>
              </a:rPr>
              <a:t>rdf:typeOf</a:t>
            </a:r>
            <a:r>
              <a:rPr lang="en-US" dirty="0"/>
              <a:t>  </a:t>
            </a:r>
            <a:r>
              <a:rPr lang="en-US" dirty="0">
                <a:solidFill>
                  <a:srgbClr val="0070C0"/>
                </a:solidFill>
              </a:rPr>
              <a:t>&lt;http://www.w3.org/2001/</a:t>
            </a:r>
            <a:r>
              <a:rPr lang="en-US" dirty="0" err="1">
                <a:solidFill>
                  <a:srgbClr val="0070C0"/>
                </a:solidFill>
              </a:rPr>
              <a:t>vcard-rdf</a:t>
            </a:r>
            <a:r>
              <a:rPr lang="en-US" dirty="0">
                <a:solidFill>
                  <a:srgbClr val="0070C0"/>
                </a:solidFill>
              </a:rPr>
              <a:t>/3.0#Family&gt;  </a:t>
            </a:r>
            <a:r>
              <a:rPr lang="en-US" dirty="0"/>
              <a:t>.</a:t>
            </a:r>
          </a:p>
          <a:p>
            <a:r>
              <a:rPr lang="en-US" dirty="0"/>
              <a:t>    </a:t>
            </a:r>
            <a:r>
              <a:rPr lang="en-US" dirty="0">
                <a:solidFill>
                  <a:srgbClr val="FF0000"/>
                </a:solidFill>
              </a:rPr>
              <a:t>?y</a:t>
            </a:r>
            <a:r>
              <a:rPr lang="en-US" dirty="0"/>
              <a:t>  </a:t>
            </a:r>
            <a:r>
              <a:rPr lang="en-US" dirty="0" err="1">
                <a:solidFill>
                  <a:srgbClr val="00B050"/>
                </a:solidFill>
              </a:rPr>
              <a:t>skos:prefLabel</a:t>
            </a:r>
            <a:r>
              <a:rPr lang="en-US" dirty="0"/>
              <a:t>  </a:t>
            </a:r>
            <a:r>
              <a:rPr lang="en-US" dirty="0">
                <a:solidFill>
                  <a:srgbClr val="0070C0"/>
                </a:solidFill>
              </a:rPr>
              <a:t>”Smith" @</a:t>
            </a:r>
            <a:r>
              <a:rPr lang="en-US" dirty="0" err="1">
                <a:solidFill>
                  <a:srgbClr val="0070C0"/>
                </a:solidFill>
              </a:rPr>
              <a:t>en</a:t>
            </a:r>
            <a:r>
              <a:rPr lang="en-US" dirty="0">
                <a:solidFill>
                  <a:srgbClr val="0070C0"/>
                </a:solidFill>
              </a:rPr>
              <a:t> </a:t>
            </a:r>
            <a:r>
              <a:rPr lang="en-US" dirty="0"/>
              <a:t>.</a:t>
            </a:r>
          </a:p>
          <a:p>
            <a:r>
              <a:rPr lang="en-US" dirty="0"/>
              <a:t>    </a:t>
            </a:r>
            <a:r>
              <a:rPr lang="en-US" dirty="0">
                <a:solidFill>
                  <a:srgbClr val="FF0000"/>
                </a:solidFill>
              </a:rPr>
              <a:t>?y</a:t>
            </a:r>
            <a:r>
              <a:rPr lang="en-US" dirty="0"/>
              <a:t>  </a:t>
            </a:r>
            <a:r>
              <a:rPr lang="en-US" dirty="0" err="1">
                <a:solidFill>
                  <a:srgbClr val="00B050"/>
                </a:solidFill>
              </a:rPr>
              <a:t>geo:point</a:t>
            </a:r>
            <a:r>
              <a:rPr lang="en-US" dirty="0"/>
              <a:t>  </a:t>
            </a:r>
            <a:r>
              <a:rPr lang="en-US" dirty="0">
                <a:solidFill>
                  <a:srgbClr val="0070C0"/>
                </a:solidFill>
              </a:rPr>
              <a:t>?location </a:t>
            </a:r>
            <a:r>
              <a:rPr lang="en-US" dirty="0"/>
              <a:t>.</a:t>
            </a:r>
          </a:p>
          <a:p>
            <a:r>
              <a:rPr lang="en-US" dirty="0"/>
              <a:t>  }</a:t>
            </a:r>
          </a:p>
        </p:txBody>
      </p:sp>
    </p:spTree>
    <p:extLst>
      <p:ext uri="{BB962C8B-B14F-4D97-AF65-F5344CB8AC3E}">
        <p14:creationId xmlns:p14="http://schemas.microsoft.com/office/powerpoint/2010/main" val="1945331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SEMANTIC WEB OVERVIEW</a:t>
            </a:r>
          </a:p>
        </p:txBody>
      </p:sp>
      <p:sp>
        <p:nvSpPr>
          <p:cNvPr id="3" name="Content Placeholder 2"/>
          <p:cNvSpPr>
            <a:spLocks noGrp="1"/>
          </p:cNvSpPr>
          <p:nvPr>
            <p:ph idx="1"/>
          </p:nvPr>
        </p:nvSpPr>
        <p:spPr/>
        <p:txBody>
          <a:bodyPr/>
          <a:lstStyle/>
          <a:p>
            <a:r>
              <a:rPr lang="en-US" dirty="0"/>
              <a:t>SPARQL query 2</a:t>
            </a:r>
          </a:p>
          <a:p>
            <a:pPr marL="0" indent="0">
              <a:buNone/>
            </a:pPr>
            <a:endParaRPr lang="en-US" dirty="0"/>
          </a:p>
        </p:txBody>
      </p:sp>
      <p:sp>
        <p:nvSpPr>
          <p:cNvPr id="4" name="Slide Number Placeholder 3"/>
          <p:cNvSpPr>
            <a:spLocks noGrp="1"/>
          </p:cNvSpPr>
          <p:nvPr>
            <p:ph type="sldNum" sz="quarter" idx="12"/>
          </p:nvPr>
        </p:nvSpPr>
        <p:spPr/>
        <p:txBody>
          <a:bodyPr/>
          <a:lstStyle/>
          <a:p>
            <a:fld id="{C6BDDE3B-6E17-4A89-9F93-DBB317C0A6AD}" type="slidenum">
              <a:rPr lang="en-US" smtClean="0"/>
              <a:t>15</a:t>
            </a:fld>
            <a:endParaRPr lang="en-US"/>
          </a:p>
        </p:txBody>
      </p:sp>
      <p:sp>
        <p:nvSpPr>
          <p:cNvPr id="5" name="TextBox 4"/>
          <p:cNvSpPr txBox="1"/>
          <p:nvPr/>
        </p:nvSpPr>
        <p:spPr>
          <a:xfrm flipH="1">
            <a:off x="2819400" y="1781371"/>
            <a:ext cx="6400800" cy="3139321"/>
          </a:xfrm>
          <a:prstGeom prst="rect">
            <a:avLst/>
          </a:prstGeom>
          <a:noFill/>
        </p:spPr>
        <p:txBody>
          <a:bodyPr wrap="square" rtlCol="0">
            <a:spAutoFit/>
          </a:bodyPr>
          <a:lstStyle/>
          <a:p>
            <a:r>
              <a:rPr lang="en-US" dirty="0"/>
              <a:t>PREFIX </a:t>
            </a:r>
            <a:r>
              <a:rPr lang="en-US" dirty="0" err="1"/>
              <a:t>dbo</a:t>
            </a:r>
            <a:r>
              <a:rPr lang="en-US" dirty="0"/>
              <a:t>: &lt;http://</a:t>
            </a:r>
            <a:r>
              <a:rPr lang="en-US" dirty="0" err="1"/>
              <a:t>dbpedia.org</a:t>
            </a:r>
            <a:r>
              <a:rPr lang="en-US" dirty="0"/>
              <a:t>/ontology/&gt;</a:t>
            </a:r>
          </a:p>
          <a:p>
            <a:r>
              <a:rPr lang="en-US" dirty="0"/>
              <a:t>PREFIX </a:t>
            </a:r>
            <a:r>
              <a:rPr lang="en-US" dirty="0" err="1"/>
              <a:t>dbp</a:t>
            </a:r>
            <a:r>
              <a:rPr lang="en-US" dirty="0"/>
              <a:t>: &lt;http://</a:t>
            </a:r>
            <a:r>
              <a:rPr lang="en-US" dirty="0" err="1"/>
              <a:t>dbpedia.org</a:t>
            </a:r>
            <a:r>
              <a:rPr lang="en-US" dirty="0"/>
              <a:t>/resource/&gt;</a:t>
            </a:r>
          </a:p>
          <a:p>
            <a:r>
              <a:rPr lang="en-US" dirty="0"/>
              <a:t>PREFIX </a:t>
            </a:r>
            <a:r>
              <a:rPr lang="en-US" dirty="0" err="1"/>
              <a:t>foaf</a:t>
            </a:r>
            <a:r>
              <a:rPr lang="en-US" dirty="0"/>
              <a:t>: &lt;http://</a:t>
            </a:r>
            <a:r>
              <a:rPr lang="en-US" dirty="0" err="1"/>
              <a:t>xmlns.com</a:t>
            </a:r>
            <a:r>
              <a:rPr lang="en-US" dirty="0"/>
              <a:t>/</a:t>
            </a:r>
            <a:r>
              <a:rPr lang="en-US" dirty="0" err="1"/>
              <a:t>foaf</a:t>
            </a:r>
            <a:r>
              <a:rPr lang="en-US" dirty="0"/>
              <a:t>/0.1/&gt;</a:t>
            </a:r>
          </a:p>
          <a:p>
            <a:br>
              <a:rPr lang="en-US" dirty="0"/>
            </a:br>
            <a:endParaRPr lang="en-US" dirty="0"/>
          </a:p>
          <a:p>
            <a:r>
              <a:rPr lang="en-US" dirty="0"/>
              <a:t>SELECT ?name ?</a:t>
            </a:r>
            <a:r>
              <a:rPr lang="en-US" dirty="0" err="1"/>
              <a:t>bandname</a:t>
            </a:r>
            <a:r>
              <a:rPr lang="en-US" dirty="0"/>
              <a:t> where {</a:t>
            </a:r>
          </a:p>
          <a:p>
            <a:r>
              <a:rPr lang="en-US" dirty="0"/>
              <a:t>  </a:t>
            </a:r>
            <a:r>
              <a:rPr lang="en-US" dirty="0">
                <a:solidFill>
                  <a:srgbClr val="FF0000"/>
                </a:solidFill>
              </a:rPr>
              <a:t> ?person </a:t>
            </a:r>
            <a:r>
              <a:rPr lang="en-US" dirty="0" err="1">
                <a:solidFill>
                  <a:srgbClr val="00B050"/>
                </a:solidFill>
              </a:rPr>
              <a:t>foaf:name</a:t>
            </a:r>
            <a:r>
              <a:rPr lang="en-US" dirty="0"/>
              <a:t> </a:t>
            </a:r>
            <a:r>
              <a:rPr lang="en-US" dirty="0">
                <a:solidFill>
                  <a:srgbClr val="0070C0"/>
                </a:solidFill>
              </a:rPr>
              <a:t>?name </a:t>
            </a:r>
            <a:r>
              <a:rPr lang="en-US" dirty="0"/>
              <a:t>.</a:t>
            </a:r>
          </a:p>
          <a:p>
            <a:r>
              <a:rPr lang="en-US" dirty="0"/>
              <a:t>   </a:t>
            </a:r>
            <a:r>
              <a:rPr lang="en-US" dirty="0">
                <a:solidFill>
                  <a:srgbClr val="FF0000"/>
                </a:solidFill>
              </a:rPr>
              <a:t>?band </a:t>
            </a:r>
            <a:r>
              <a:rPr lang="en-US" dirty="0" err="1">
                <a:solidFill>
                  <a:srgbClr val="00B050"/>
                </a:solidFill>
              </a:rPr>
              <a:t>dbo:bandMember</a:t>
            </a:r>
            <a:r>
              <a:rPr lang="en-US" dirty="0"/>
              <a:t> </a:t>
            </a:r>
            <a:r>
              <a:rPr lang="en-US" dirty="0">
                <a:solidFill>
                  <a:srgbClr val="0070C0"/>
                </a:solidFill>
              </a:rPr>
              <a:t>?person</a:t>
            </a:r>
            <a:r>
              <a:rPr lang="en-US" dirty="0"/>
              <a:t> .</a:t>
            </a:r>
          </a:p>
          <a:p>
            <a:r>
              <a:rPr lang="en-US" dirty="0"/>
              <a:t>   </a:t>
            </a:r>
            <a:r>
              <a:rPr lang="en-US" dirty="0">
                <a:solidFill>
                  <a:srgbClr val="FF0000"/>
                </a:solidFill>
              </a:rPr>
              <a:t>?band </a:t>
            </a:r>
            <a:r>
              <a:rPr lang="en-US" dirty="0" err="1">
                <a:solidFill>
                  <a:srgbClr val="00B050"/>
                </a:solidFill>
              </a:rPr>
              <a:t>dbo:genre</a:t>
            </a:r>
            <a:r>
              <a:rPr lang="en-US" dirty="0"/>
              <a:t> </a:t>
            </a:r>
            <a:r>
              <a:rPr lang="en-US" dirty="0" err="1">
                <a:solidFill>
                  <a:srgbClr val="0070C0"/>
                </a:solidFill>
              </a:rPr>
              <a:t>dbp:Punk_rock</a:t>
            </a:r>
            <a:r>
              <a:rPr lang="en-US" dirty="0"/>
              <a:t> .</a:t>
            </a:r>
          </a:p>
          <a:p>
            <a:r>
              <a:rPr lang="en-US" dirty="0"/>
              <a:t>   </a:t>
            </a:r>
            <a:r>
              <a:rPr lang="en-US" dirty="0">
                <a:solidFill>
                  <a:srgbClr val="FF0000"/>
                </a:solidFill>
              </a:rPr>
              <a:t>?band </a:t>
            </a:r>
            <a:r>
              <a:rPr lang="en-US" dirty="0" err="1">
                <a:solidFill>
                  <a:srgbClr val="00B050"/>
                </a:solidFill>
              </a:rPr>
              <a:t>foaf:name</a:t>
            </a:r>
            <a:r>
              <a:rPr lang="en-US" dirty="0"/>
              <a:t> </a:t>
            </a:r>
            <a:r>
              <a:rPr lang="en-US" dirty="0">
                <a:solidFill>
                  <a:srgbClr val="0070C0"/>
                </a:solidFill>
              </a:rPr>
              <a:t>?</a:t>
            </a:r>
            <a:r>
              <a:rPr lang="en-US" dirty="0" err="1">
                <a:solidFill>
                  <a:srgbClr val="0070C0"/>
                </a:solidFill>
              </a:rPr>
              <a:t>bandname</a:t>
            </a:r>
            <a:r>
              <a:rPr lang="en-US" dirty="0">
                <a:solidFill>
                  <a:srgbClr val="0070C0"/>
                </a:solidFill>
              </a:rPr>
              <a:t> </a:t>
            </a:r>
            <a:r>
              <a:rPr lang="en-US" dirty="0"/>
              <a:t>.</a:t>
            </a:r>
          </a:p>
          <a:p>
            <a:r>
              <a:rPr lang="en-US" dirty="0"/>
              <a:t>}</a:t>
            </a:r>
          </a:p>
        </p:txBody>
      </p:sp>
      <p:sp>
        <p:nvSpPr>
          <p:cNvPr id="7" name="TextBox 6"/>
          <p:cNvSpPr txBox="1"/>
          <p:nvPr/>
        </p:nvSpPr>
        <p:spPr>
          <a:xfrm>
            <a:off x="2362201" y="5907279"/>
            <a:ext cx="6383029" cy="276999"/>
          </a:xfrm>
          <a:prstGeom prst="rect">
            <a:avLst/>
          </a:prstGeom>
          <a:noFill/>
        </p:spPr>
        <p:txBody>
          <a:bodyPr wrap="none" rtlCol="0">
            <a:spAutoFit/>
          </a:bodyPr>
          <a:lstStyle/>
          <a:p>
            <a:r>
              <a:rPr lang="en-US" sz="1200" dirty="0"/>
              <a:t>Reference: http://</a:t>
            </a:r>
            <a:r>
              <a:rPr lang="en-US" sz="1200" dirty="0" err="1"/>
              <a:t>stackoverflow.com</a:t>
            </a:r>
            <a:r>
              <a:rPr lang="en-US" sz="1200" dirty="0"/>
              <a:t>/questions/35595777/simple-</a:t>
            </a:r>
            <a:r>
              <a:rPr lang="en-US" sz="1200" dirty="0" err="1"/>
              <a:t>sparql</a:t>
            </a:r>
            <a:r>
              <a:rPr lang="en-US" sz="1200" dirty="0"/>
              <a:t>-query-from-</a:t>
            </a:r>
            <a:r>
              <a:rPr lang="en-US" sz="1200" dirty="0" err="1"/>
              <a:t>dbpedia</a:t>
            </a:r>
            <a:endParaRPr lang="en-US" sz="1200" dirty="0"/>
          </a:p>
        </p:txBody>
      </p:sp>
    </p:spTree>
    <p:extLst>
      <p:ext uri="{BB962C8B-B14F-4D97-AF65-F5344CB8AC3E}">
        <p14:creationId xmlns:p14="http://schemas.microsoft.com/office/powerpoint/2010/main" val="1931870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8762" y="19052"/>
            <a:ext cx="9601200" cy="1485900"/>
          </a:xfrm>
        </p:spPr>
        <p:txBody>
          <a:bodyPr>
            <a:normAutofit/>
          </a:bodyPr>
          <a:lstStyle/>
          <a:p>
            <a:r>
              <a:rPr lang="en-US" dirty="0"/>
              <a:t>SEMANTIC WEB OVERVIEW</a:t>
            </a:r>
            <a:br>
              <a:rPr lang="en-US" dirty="0"/>
            </a:br>
            <a:r>
              <a:rPr lang="en-US" dirty="0"/>
              <a:t>ONTOLOGY and KNOWLEDGE BASEs</a:t>
            </a:r>
          </a:p>
        </p:txBody>
      </p:sp>
      <p:graphicFrame>
        <p:nvGraphicFramePr>
          <p:cNvPr id="4" name="Content Placeholder 3"/>
          <p:cNvGraphicFramePr>
            <a:graphicFrameLocks noGrp="1"/>
          </p:cNvGraphicFramePr>
          <p:nvPr>
            <p:ph idx="1"/>
            <p:extLst/>
          </p:nvPr>
        </p:nvGraphicFramePr>
        <p:xfrm>
          <a:off x="5143223" y="1352552"/>
          <a:ext cx="5326723" cy="18668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AlternateContent xmlns:mc="http://schemas.openxmlformats.org/markup-compatibility/2006">
        <mc:Choice xmlns:a14="http://schemas.microsoft.com/office/drawing/2010/main" Requires="a14">
          <p:sp>
            <p:nvSpPr>
              <p:cNvPr id="5" name="TextBox 4"/>
              <p:cNvSpPr txBox="1"/>
              <p:nvPr/>
            </p:nvSpPr>
            <p:spPr>
              <a:xfrm>
                <a:off x="1701776" y="1844992"/>
                <a:ext cx="3160293" cy="492443"/>
              </a:xfrm>
              <a:prstGeom prst="rect">
                <a:avLst/>
              </a:prstGeom>
              <a:noFill/>
            </p:spPr>
            <p:txBody>
              <a:bodyPr wrap="square" lIns="0" tIns="0" rIns="0" bIns="0" rtlCol="0">
                <a:spAutoFit/>
              </a:bodyPr>
              <a:lstStyle/>
              <a:p>
                <a:r>
                  <a:rPr lang="en-US" sz="1600" i="1" dirty="0">
                    <a:latin typeface="Cambria Math" charset="0"/>
                  </a:rPr>
                  <a:t>What is a language?</a:t>
                </a:r>
              </a:p>
              <a:p>
                <a:pPr/>
                <a14:m>
                  <m:oMathPara xmlns:m="http://schemas.openxmlformats.org/officeDocument/2006/math">
                    <m:oMathParaPr>
                      <m:jc m:val="centerGroup"/>
                    </m:oMathParaPr>
                    <m:oMath xmlns:m="http://schemas.openxmlformats.org/officeDocument/2006/math">
                      <m:r>
                        <a:rPr lang="en-US" sz="1600" b="1" i="1">
                          <a:latin typeface="Cambria Math" charset="0"/>
                        </a:rPr>
                        <m:t>𝑳𝒂𝒏𝒈𝒖𝒂𝒈𝒆</m:t>
                      </m:r>
                      <m:r>
                        <a:rPr lang="en-US" sz="1600" i="1">
                          <a:latin typeface="Cambria Math" charset="0"/>
                        </a:rPr>
                        <m:t>=</m:t>
                      </m:r>
                      <m:r>
                        <a:rPr lang="en-US" sz="1600" i="1">
                          <a:latin typeface="Cambria Math" charset="0"/>
                        </a:rPr>
                        <m:t>𝑆𝑒𝑚𝑎𝑛𝑡𝑖𝑐𝑠</m:t>
                      </m:r>
                      <m:r>
                        <a:rPr lang="en-US" sz="1600" i="1">
                          <a:latin typeface="Cambria Math" charset="0"/>
                        </a:rPr>
                        <m:t>+</m:t>
                      </m:r>
                      <m:r>
                        <a:rPr lang="en-US" sz="1600" i="1">
                          <a:latin typeface="Cambria Math" charset="0"/>
                        </a:rPr>
                        <m:t>𝑆𝑦𝑛𝑡𝑎𝑥</m:t>
                      </m:r>
                    </m:oMath>
                  </m:oMathPara>
                </a14:m>
                <a:endParaRPr lang="en-US" sz="1600" dirty="0"/>
              </a:p>
            </p:txBody>
          </p:sp>
        </mc:Choice>
        <mc:Fallback>
          <p:sp>
            <p:nvSpPr>
              <p:cNvPr id="5" name="TextBox 4"/>
              <p:cNvSpPr txBox="1">
                <a:spLocks noRot="1" noChangeAspect="1" noMove="1" noResize="1" noEditPoints="1" noAdjustHandles="1" noChangeArrowheads="1" noChangeShapeType="1" noTextEdit="1"/>
              </p:cNvSpPr>
              <p:nvPr/>
            </p:nvSpPr>
            <p:spPr>
              <a:xfrm>
                <a:off x="1701776" y="1844992"/>
                <a:ext cx="3160293" cy="492443"/>
              </a:xfrm>
              <a:prstGeom prst="rect">
                <a:avLst/>
              </a:prstGeom>
              <a:blipFill>
                <a:blip r:embed="rId7"/>
                <a:stretch>
                  <a:fillRect l="-3600" t="-10000" r="-1600" b="-15000"/>
                </a:stretch>
              </a:blipFill>
            </p:spPr>
            <p:txBody>
              <a:bodyPr/>
              <a:lstStyle/>
              <a:p>
                <a:r>
                  <a:rPr lang="en-US">
                    <a:noFill/>
                  </a:rPr>
                  <a:t> </a:t>
                </a:r>
              </a:p>
            </p:txBody>
          </p:sp>
        </mc:Fallback>
      </mc:AlternateContent>
      <p:sp>
        <p:nvSpPr>
          <p:cNvPr id="6" name="TextBox 5"/>
          <p:cNvSpPr txBox="1"/>
          <p:nvPr/>
        </p:nvSpPr>
        <p:spPr>
          <a:xfrm>
            <a:off x="1701776" y="2560480"/>
            <a:ext cx="2823553" cy="492443"/>
          </a:xfrm>
          <a:prstGeom prst="rect">
            <a:avLst/>
          </a:prstGeom>
          <a:noFill/>
        </p:spPr>
        <p:txBody>
          <a:bodyPr wrap="square" lIns="0" tIns="0" rIns="0" bIns="0" rtlCol="0">
            <a:spAutoFit/>
          </a:bodyPr>
          <a:lstStyle/>
          <a:p>
            <a:r>
              <a:rPr lang="en-US" sz="1600" i="1" dirty="0">
                <a:latin typeface="Cambria Math" charset="0"/>
              </a:rPr>
              <a:t>What is an instance of the language?</a:t>
            </a:r>
          </a:p>
        </p:txBody>
      </p:sp>
      <p:sp>
        <p:nvSpPr>
          <p:cNvPr id="7" name="Content Placeholder 2"/>
          <p:cNvSpPr txBox="1">
            <a:spLocks/>
          </p:cNvSpPr>
          <p:nvPr/>
        </p:nvSpPr>
        <p:spPr>
          <a:xfrm>
            <a:off x="1816608" y="3420425"/>
            <a:ext cx="8229600" cy="2126304"/>
          </a:xfrm>
          <a:prstGeom prst="rect">
            <a:avLst/>
          </a:prstGeom>
        </p:spPr>
        <p:txBody>
          <a:bodyPr vert="horz" lIns="91440" tIns="45720" rIns="91440" bIns="45720" rtlCol="0">
            <a:normAutofit/>
          </a:bodyPr>
          <a:lstStyle>
            <a:lvl1pPr marL="274313" indent="-274313" algn="l" defTabSz="914377" rtl="0" eaLnBrk="1" latinLnBrk="0" hangingPunct="1">
              <a:spcBef>
                <a:spcPts val="0"/>
              </a:spcBef>
              <a:spcAft>
                <a:spcPts val="600"/>
              </a:spcAft>
              <a:buClr>
                <a:schemeClr val="tx2"/>
              </a:buClr>
              <a:buFont typeface="Wingdings" panose="05000000000000000000" pitchFamily="2" charset="2"/>
              <a:buChar char="§"/>
              <a:defRPr sz="2000" kern="1200">
                <a:solidFill>
                  <a:schemeClr val="tx1"/>
                </a:solidFill>
                <a:latin typeface="Arial" panose="020B0604020202020204" pitchFamily="34" charset="0"/>
                <a:ea typeface="+mn-ea"/>
                <a:cs typeface="Arial" panose="020B0604020202020204" pitchFamily="34" charset="0"/>
              </a:defRPr>
            </a:lvl1pPr>
            <a:lvl2pPr marL="742932" indent="-285744" algn="l" defTabSz="914377" rtl="0" eaLnBrk="1" latinLnBrk="0" hangingPunct="1">
              <a:spcBef>
                <a:spcPts val="0"/>
              </a:spcBef>
              <a:spcAft>
                <a:spcPts val="600"/>
              </a:spcAft>
              <a:buClrTx/>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2pPr>
            <a:lvl3pPr marL="1142971" indent="-228594" algn="l" defTabSz="914377" rtl="0" eaLnBrk="1" latinLnBrk="0" hangingPunct="1">
              <a:spcBef>
                <a:spcPts val="0"/>
              </a:spcBef>
              <a:spcAft>
                <a:spcPts val="600"/>
              </a:spcAft>
              <a:buClrTx/>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3pPr>
            <a:lvl4pPr marL="1600160" indent="-228594" algn="l" defTabSz="914377" rtl="0" eaLnBrk="1" latinLnBrk="0" hangingPunct="1">
              <a:spcBef>
                <a:spcPts val="0"/>
              </a:spcBef>
              <a:spcAft>
                <a:spcPts val="600"/>
              </a:spcAft>
              <a:buClrTx/>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4pPr>
            <a:lvl5pPr marL="2057349" indent="-228594" algn="l" defTabSz="914377" rtl="0" eaLnBrk="1" latinLnBrk="0" hangingPunct="1">
              <a:spcBef>
                <a:spcPts val="0"/>
              </a:spcBef>
              <a:spcAft>
                <a:spcPts val="600"/>
              </a:spcAft>
              <a:buClrTx/>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5pPr>
            <a:lvl6pPr marL="2514537"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a:t>An ontology is the “language” of a knowledge base. </a:t>
            </a:r>
          </a:p>
          <a:p>
            <a:endParaRPr lang="en-US" dirty="0"/>
          </a:p>
          <a:p>
            <a:pPr marL="457189" lvl="1" indent="0">
              <a:buNone/>
            </a:pPr>
            <a:endParaRPr lang="en-US" dirty="0"/>
          </a:p>
          <a:p>
            <a:endParaRPr lang="en-US" dirty="0"/>
          </a:p>
        </p:txBody>
      </p:sp>
    </p:spTree>
    <p:extLst>
      <p:ext uri="{BB962C8B-B14F-4D97-AF65-F5344CB8AC3E}">
        <p14:creationId xmlns:p14="http://schemas.microsoft.com/office/powerpoint/2010/main" val="3557973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P spid="5"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0BC9609-A8AF-411F-A9E0-C3B93C8945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0080" y="639704"/>
            <a:ext cx="3299579" cy="5577840"/>
          </a:xfrm>
        </p:spPr>
        <p:txBody>
          <a:bodyPr anchor="ctr">
            <a:normAutofit/>
          </a:bodyPr>
          <a:lstStyle/>
          <a:p>
            <a:pPr algn="ctr"/>
            <a:r>
              <a:rPr lang="en-US"/>
              <a:t>SEMANTIC WEB OVERVIEW</a:t>
            </a:r>
            <a:br>
              <a:rPr lang="en-US"/>
            </a:br>
            <a:r>
              <a:rPr lang="en-US"/>
              <a:t>FORMAL DEFINITIONS</a:t>
            </a:r>
          </a:p>
        </p:txBody>
      </p:sp>
      <p:graphicFrame>
        <p:nvGraphicFramePr>
          <p:cNvPr id="5" name="Content Placeholder 2">
            <a:extLst>
              <a:ext uri="{FF2B5EF4-FFF2-40B4-BE49-F238E27FC236}">
                <a16:creationId xmlns:a16="http://schemas.microsoft.com/office/drawing/2014/main" id="{AD3913BF-45E1-4DB1-A5FB-1E253775DB30}"/>
              </a:ext>
            </a:extLst>
          </p:cNvPr>
          <p:cNvGraphicFramePr>
            <a:graphicFrameLocks noGrp="1"/>
          </p:cNvGraphicFramePr>
          <p:nvPr>
            <p:ph idx="1"/>
            <p:extLst>
              <p:ext uri="{D42A27DB-BD31-4B8C-83A1-F6EECF244321}">
                <p14:modId xmlns:p14="http://schemas.microsoft.com/office/powerpoint/2010/main" val="767704839"/>
              </p:ext>
            </p:extLst>
          </p:nvPr>
        </p:nvGraphicFramePr>
        <p:xfrm>
          <a:off x="4901472" y="639705"/>
          <a:ext cx="6506304" cy="55778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611163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2DFFC-4DCC-48EE-B781-94D04B95F1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5303520" cy="68576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0081" y="791570"/>
            <a:ext cx="4018839" cy="5262390"/>
          </a:xfrm>
        </p:spPr>
        <p:txBody>
          <a:bodyPr anchor="ctr">
            <a:normAutofit/>
          </a:bodyPr>
          <a:lstStyle/>
          <a:p>
            <a:pPr algn="r"/>
            <a:r>
              <a:rPr lang="en-US" sz="5400">
                <a:solidFill>
                  <a:schemeClr val="bg2"/>
                </a:solidFill>
              </a:rPr>
              <a:t>SEMANTIC WEB OVERVIEW</a:t>
            </a:r>
            <a:br>
              <a:rPr lang="en-US" sz="5400">
                <a:solidFill>
                  <a:schemeClr val="bg2"/>
                </a:solidFill>
              </a:rPr>
            </a:br>
            <a:r>
              <a:rPr lang="en-US" sz="5400">
                <a:solidFill>
                  <a:schemeClr val="bg2"/>
                </a:solidFill>
              </a:rPr>
              <a:t>FORMAL DEFINITIONS (CONT’D)</a:t>
            </a:r>
          </a:p>
        </p:txBody>
      </p:sp>
      <p:sp>
        <p:nvSpPr>
          <p:cNvPr id="10" name="Rectangle 9">
            <a:extLst>
              <a:ext uri="{FF2B5EF4-FFF2-40B4-BE49-F238E27FC236}">
                <a16:creationId xmlns:a16="http://schemas.microsoft.com/office/drawing/2014/main" id="{18B8B265-E68C-4B64-9238-781F0102C5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3520" y="376"/>
            <a:ext cx="2286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p:cNvSpPr>
            <a:spLocks noGrp="1"/>
          </p:cNvSpPr>
          <p:nvPr>
            <p:ph idx="1"/>
          </p:nvPr>
        </p:nvSpPr>
        <p:spPr>
          <a:xfrm>
            <a:off x="6176720" y="791570"/>
            <a:ext cx="4892308" cy="5262390"/>
          </a:xfrm>
        </p:spPr>
        <p:txBody>
          <a:bodyPr anchor="ctr">
            <a:normAutofit/>
          </a:bodyPr>
          <a:lstStyle/>
          <a:p>
            <a:r>
              <a:rPr lang="en-US" sz="1400"/>
              <a:t>What are Ontology Concepts and Relations?</a:t>
            </a:r>
          </a:p>
          <a:p>
            <a:pPr lvl="1"/>
            <a:r>
              <a:rPr lang="en-US" sz="1400"/>
              <a:t>An ontology is formed of concepts and their relations, not keywords. There can be label information, but the nodes of an ontology are concepts. In OWL, these are classes.</a:t>
            </a:r>
          </a:p>
          <a:p>
            <a:pPr lvl="1"/>
            <a:r>
              <a:rPr lang="en-US" sz="1400"/>
              <a:t>Two concepts are linked through relations. </a:t>
            </a:r>
          </a:p>
          <a:p>
            <a:r>
              <a:rPr lang="en-US" sz="1400"/>
              <a:t>What is RDF?</a:t>
            </a:r>
          </a:p>
          <a:p>
            <a:pPr lvl="1"/>
            <a:r>
              <a:rPr lang="en-US" sz="1400"/>
              <a:t>RDF</a:t>
            </a:r>
            <a:r>
              <a:rPr lang="en-US" sz="1400" baseline="30000"/>
              <a:t>*</a:t>
            </a:r>
            <a:r>
              <a:rPr lang="en-US" sz="1400"/>
              <a:t> is the underlying specification used to realize an ontology or knowledge base. OWL is specifically for ontologies and is a supertype of RDF. </a:t>
            </a:r>
          </a:p>
          <a:p>
            <a:r>
              <a:rPr lang="en-US" sz="1400"/>
              <a:t>What is OWL?</a:t>
            </a:r>
          </a:p>
          <a:p>
            <a:pPr lvl="1"/>
            <a:r>
              <a:rPr lang="en-US" sz="1400"/>
              <a:t>OWL is a semantic extension of RDF for knowledge representation. OWL introduces classes, class properties, and axioms. OWL also includes support for ontology importation, analogous to source importation, so that an ontology can refer to other ontologies’ namespaces and classes.</a:t>
            </a:r>
          </a:p>
          <a:p>
            <a:pPr marL="457189" lvl="1" indent="0">
              <a:buNone/>
            </a:pPr>
            <a:r>
              <a:rPr lang="en-US" sz="1400" u="sng">
                <a:hlinkClick r:id="rId2"/>
              </a:rPr>
              <a:t>*http://www.w3.org/TR/2004/REC-rdf-concepts-20040210/</a:t>
            </a:r>
            <a:r>
              <a:rPr lang="en-US" sz="1400"/>
              <a:t> </a:t>
            </a:r>
          </a:p>
          <a:p>
            <a:pPr marL="457189" lvl="1" indent="0">
              <a:buNone/>
            </a:pPr>
            <a:endParaRPr lang="en-US" sz="1400"/>
          </a:p>
          <a:p>
            <a:endParaRPr lang="en-US" sz="1400"/>
          </a:p>
        </p:txBody>
      </p:sp>
    </p:spTree>
    <p:extLst>
      <p:ext uri="{BB962C8B-B14F-4D97-AF65-F5344CB8AC3E}">
        <p14:creationId xmlns:p14="http://schemas.microsoft.com/office/powerpoint/2010/main" val="17922411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2DFFC-4DCC-48EE-B781-94D04B95F1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5303520" cy="68576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0081" y="791570"/>
            <a:ext cx="4018839" cy="5262390"/>
          </a:xfrm>
        </p:spPr>
        <p:txBody>
          <a:bodyPr anchor="ctr">
            <a:normAutofit/>
          </a:bodyPr>
          <a:lstStyle/>
          <a:p>
            <a:pPr algn="r"/>
            <a:r>
              <a:rPr lang="en-US" sz="5400">
                <a:solidFill>
                  <a:schemeClr val="bg2"/>
                </a:solidFill>
              </a:rPr>
              <a:t>SEMANTIC WEB OVERVIEW</a:t>
            </a:r>
            <a:br>
              <a:rPr lang="en-US" sz="5400">
                <a:solidFill>
                  <a:schemeClr val="bg2"/>
                </a:solidFill>
              </a:rPr>
            </a:br>
            <a:r>
              <a:rPr lang="en-US" sz="5400">
                <a:solidFill>
                  <a:schemeClr val="bg2"/>
                </a:solidFill>
              </a:rPr>
              <a:t>FORMAL DEFINITIONS (CONT’D)</a:t>
            </a:r>
          </a:p>
        </p:txBody>
      </p:sp>
      <p:sp>
        <p:nvSpPr>
          <p:cNvPr id="10" name="Rectangle 9">
            <a:extLst>
              <a:ext uri="{FF2B5EF4-FFF2-40B4-BE49-F238E27FC236}">
                <a16:creationId xmlns:a16="http://schemas.microsoft.com/office/drawing/2014/main" id="{18B8B265-E68C-4B64-9238-781F0102C5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3520" y="376"/>
            <a:ext cx="2286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p:cNvSpPr>
            <a:spLocks noGrp="1"/>
          </p:cNvSpPr>
          <p:nvPr>
            <p:ph idx="1"/>
          </p:nvPr>
        </p:nvSpPr>
        <p:spPr>
          <a:xfrm>
            <a:off x="6176720" y="791570"/>
            <a:ext cx="4892308" cy="5262390"/>
          </a:xfrm>
        </p:spPr>
        <p:txBody>
          <a:bodyPr anchor="ctr">
            <a:normAutofit/>
          </a:bodyPr>
          <a:lstStyle/>
          <a:p>
            <a:r>
              <a:rPr lang="en-US" sz="1800"/>
              <a:t>What are Triples?</a:t>
            </a:r>
          </a:p>
          <a:p>
            <a:pPr lvl="1"/>
            <a:r>
              <a:rPr lang="en-US" sz="1800"/>
              <a:t>Different from an Entity-Attribute-Value model, the Subject-Predicate-Object focuses on statements about objects. To declare that some entity has a value, the predicate would be a having relation and the object would be the instantiated concept that would then have a triple assigning it the value.</a:t>
            </a:r>
          </a:p>
          <a:p>
            <a:r>
              <a:rPr lang="en-US" sz="1800"/>
              <a:t>For example:</a:t>
            </a:r>
          </a:p>
          <a:p>
            <a:pPr lvl="1"/>
            <a:r>
              <a:rPr lang="en-US" sz="1800"/>
              <a:t>Statement: The sky is blue</a:t>
            </a:r>
          </a:p>
          <a:p>
            <a:pPr lvl="1"/>
            <a:r>
              <a:rPr lang="en-US" sz="1800"/>
              <a:t>EAV model: sky-color-blue</a:t>
            </a:r>
          </a:p>
          <a:p>
            <a:pPr lvl="1"/>
            <a:r>
              <a:rPr lang="en-US" sz="1800"/>
              <a:t>SPO model: </a:t>
            </a:r>
          </a:p>
          <a:p>
            <a:pPr lvl="2"/>
            <a:r>
              <a:rPr lang="en-US"/>
              <a:t>skyInstance876453</a:t>
            </a:r>
            <a:r>
              <a:rPr lang="en-US" dirty="0"/>
              <a:t>-</a:t>
            </a:r>
            <a:r>
              <a:rPr lang="en-US"/>
              <a:t>hasColor</a:t>
            </a:r>
            <a:r>
              <a:rPr lang="en-US" dirty="0"/>
              <a:t>-</a:t>
            </a:r>
            <a:r>
              <a:rPr lang="en-US"/>
              <a:t>colorInstance123222</a:t>
            </a:r>
            <a:r>
              <a:rPr lang="en-US" dirty="0"/>
              <a:t>; </a:t>
            </a:r>
            <a:r>
              <a:rPr lang="en-US"/>
              <a:t>colorInstance123222</a:t>
            </a:r>
            <a:r>
              <a:rPr lang="en-US" dirty="0"/>
              <a:t>-</a:t>
            </a:r>
            <a:r>
              <a:rPr lang="en-US"/>
              <a:t>hasValue</a:t>
            </a:r>
            <a:r>
              <a:rPr lang="en-US" dirty="0"/>
              <a:t>-</a:t>
            </a:r>
            <a:r>
              <a:rPr lang="en-US"/>
              <a:t>blue</a:t>
            </a:r>
          </a:p>
          <a:p>
            <a:endParaRPr lang="en-US" sz="1800"/>
          </a:p>
        </p:txBody>
      </p:sp>
    </p:spTree>
    <p:extLst>
      <p:ext uri="{BB962C8B-B14F-4D97-AF65-F5344CB8AC3E}">
        <p14:creationId xmlns:p14="http://schemas.microsoft.com/office/powerpoint/2010/main" val="3685392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Content Placeholder 3">
            <a:extLst>
              <a:ext uri="{FF2B5EF4-FFF2-40B4-BE49-F238E27FC236}">
                <a16:creationId xmlns:a16="http://schemas.microsoft.com/office/drawing/2014/main" id="{3B5504CF-E3C0-EA41-AE20-734482036335}"/>
              </a:ext>
            </a:extLst>
          </p:cNvPr>
          <p:cNvPicPr>
            <a:picLocks noChangeAspect="1"/>
          </p:cNvPicPr>
          <p:nvPr/>
        </p:nvPicPr>
        <p:blipFill rotWithShape="1">
          <a:blip r:embed="rId2"/>
          <a:srcRect l="5910" r="10558" b="1"/>
          <a:stretch/>
        </p:blipFill>
        <p:spPr>
          <a:xfrm>
            <a:off x="-1" y="10"/>
            <a:ext cx="12188652" cy="6857990"/>
          </a:xfrm>
          <a:prstGeom prst="rect">
            <a:avLst/>
          </a:prstGeom>
        </p:spPr>
      </p:pic>
      <p:sp>
        <p:nvSpPr>
          <p:cNvPr id="12" name="Rectangle 11">
            <a:extLst>
              <a:ext uri="{FF2B5EF4-FFF2-40B4-BE49-F238E27FC236}">
                <a16:creationId xmlns:a16="http://schemas.microsoft.com/office/drawing/2014/main" id="{2078F889-8780-48D5-8B9E-DF8B130637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E091D-5D58-4D41-A949-23FACFC34035}"/>
              </a:ext>
            </a:extLst>
          </p:cNvPr>
          <p:cNvSpPr>
            <a:spLocks noGrp="1"/>
          </p:cNvSpPr>
          <p:nvPr>
            <p:ph type="title"/>
          </p:nvPr>
        </p:nvSpPr>
        <p:spPr>
          <a:xfrm>
            <a:off x="1371600" y="685800"/>
            <a:ext cx="9601200" cy="1485900"/>
          </a:xfrm>
        </p:spPr>
        <p:txBody>
          <a:bodyPr>
            <a:normAutofit/>
          </a:bodyPr>
          <a:lstStyle/>
          <a:p>
            <a:r>
              <a:rPr lang="en-US">
                <a:solidFill>
                  <a:schemeClr val="bg2"/>
                </a:solidFill>
              </a:rPr>
              <a:t>Let us Google….</a:t>
            </a:r>
          </a:p>
        </p:txBody>
      </p:sp>
      <p:sp>
        <p:nvSpPr>
          <p:cNvPr id="14" name="Rectangle 13">
            <a:extLst>
              <a:ext uri="{FF2B5EF4-FFF2-40B4-BE49-F238E27FC236}">
                <a16:creationId xmlns:a16="http://schemas.microsoft.com/office/drawing/2014/main" id="{3A4CABA2-22A0-44B2-BD92-28FF73FCEA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49240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201" y="45996"/>
            <a:ext cx="9601200" cy="1485900"/>
          </a:xfrm>
        </p:spPr>
        <p:txBody>
          <a:bodyPr>
            <a:normAutofit/>
          </a:bodyPr>
          <a:lstStyle/>
          <a:p>
            <a:r>
              <a:rPr lang="en-US" dirty="0"/>
              <a:t>PART 1: SEMANTIC WEB OVERVIEW</a:t>
            </a:r>
            <a:br>
              <a:rPr lang="en-US" dirty="0"/>
            </a:br>
            <a:r>
              <a:rPr lang="en-US" dirty="0"/>
              <a:t>FORMAL DEFINITIONS (CONT’D)</a:t>
            </a:r>
          </a:p>
        </p:txBody>
      </p:sp>
      <p:sp>
        <p:nvSpPr>
          <p:cNvPr id="3" name="Content Placeholder 2"/>
          <p:cNvSpPr>
            <a:spLocks noGrp="1"/>
          </p:cNvSpPr>
          <p:nvPr>
            <p:ph idx="1"/>
          </p:nvPr>
        </p:nvSpPr>
        <p:spPr>
          <a:xfrm>
            <a:off x="1522201" y="1321848"/>
            <a:ext cx="10178323" cy="1290679"/>
          </a:xfrm>
        </p:spPr>
        <p:txBody>
          <a:bodyPr>
            <a:normAutofit/>
          </a:bodyPr>
          <a:lstStyle/>
          <a:p>
            <a:r>
              <a:rPr lang="en-US" dirty="0"/>
              <a:t>What is </a:t>
            </a:r>
            <a:r>
              <a:rPr lang="en-US" dirty="0" err="1"/>
              <a:t>inferencing</a:t>
            </a:r>
            <a:r>
              <a:rPr lang="en-US" dirty="0"/>
              <a:t>/entailment?</a:t>
            </a:r>
          </a:p>
          <a:p>
            <a:pPr lvl="1"/>
            <a:r>
              <a:rPr lang="en-US" dirty="0"/>
              <a:t>Drawing conclusions within the KB (using axioms)</a:t>
            </a:r>
          </a:p>
          <a:p>
            <a:pPr lvl="1"/>
            <a:r>
              <a:rPr lang="en-US" dirty="0"/>
              <a:t>Can be operated on usual ISA/SAME-AS relations, or custom axioms</a:t>
            </a:r>
          </a:p>
          <a:p>
            <a:endParaRPr lang="en-US" dirty="0"/>
          </a:p>
        </p:txBody>
      </p:sp>
      <p:sp>
        <p:nvSpPr>
          <p:cNvPr id="5" name="TextBox 4"/>
          <p:cNvSpPr txBox="1"/>
          <p:nvPr/>
        </p:nvSpPr>
        <p:spPr>
          <a:xfrm>
            <a:off x="1933576" y="2732582"/>
            <a:ext cx="3068063" cy="1277273"/>
          </a:xfrm>
          <a:prstGeom prst="rect">
            <a:avLst/>
          </a:prstGeom>
          <a:noFill/>
        </p:spPr>
        <p:txBody>
          <a:bodyPr wrap="square" rtlCol="0">
            <a:spAutoFit/>
          </a:bodyPr>
          <a:lstStyle/>
          <a:p>
            <a:r>
              <a:rPr lang="en-US" sz="1100" b="1" i="1" dirty="0"/>
              <a:t>THD-related ontology snippets, in n-triples</a:t>
            </a:r>
          </a:p>
          <a:p>
            <a:r>
              <a:rPr lang="en-US" sz="1100" dirty="0" err="1"/>
              <a:t>thd:HammerDrill</a:t>
            </a:r>
            <a:r>
              <a:rPr lang="en-US" sz="1100" dirty="0"/>
              <a:t> </a:t>
            </a:r>
            <a:r>
              <a:rPr lang="en-US" sz="1100" b="1" dirty="0" err="1">
                <a:solidFill>
                  <a:srgbClr val="00B050"/>
                </a:solidFill>
              </a:rPr>
              <a:t>rdf:subClassOf</a:t>
            </a:r>
            <a:r>
              <a:rPr lang="en-US" sz="1100" dirty="0">
                <a:solidFill>
                  <a:schemeClr val="accent3">
                    <a:lumMod val="75000"/>
                  </a:schemeClr>
                </a:solidFill>
              </a:rPr>
              <a:t> </a:t>
            </a:r>
            <a:r>
              <a:rPr lang="en-US" sz="1100" dirty="0" err="1"/>
              <a:t>thd:Drill</a:t>
            </a:r>
            <a:endParaRPr lang="en-US" sz="1100" dirty="0"/>
          </a:p>
          <a:p>
            <a:r>
              <a:rPr lang="en-US" sz="1100" dirty="0" err="1"/>
              <a:t>thd:ScrewGun</a:t>
            </a:r>
            <a:r>
              <a:rPr lang="en-US" sz="1100" dirty="0"/>
              <a:t> </a:t>
            </a:r>
            <a:r>
              <a:rPr lang="en-US" sz="1100" b="1" dirty="0" err="1">
                <a:solidFill>
                  <a:srgbClr val="00B050"/>
                </a:solidFill>
              </a:rPr>
              <a:t>rdf:subClassOf</a:t>
            </a:r>
            <a:r>
              <a:rPr lang="en-US" sz="1100" dirty="0"/>
              <a:t> </a:t>
            </a:r>
            <a:r>
              <a:rPr lang="en-US" sz="1100" dirty="0" err="1"/>
              <a:t>thd:Drill</a:t>
            </a:r>
            <a:endParaRPr lang="en-US" sz="1100" dirty="0"/>
          </a:p>
          <a:p>
            <a:r>
              <a:rPr lang="en-US" sz="1100" dirty="0" err="1"/>
              <a:t>thd:Scrugun</a:t>
            </a:r>
            <a:r>
              <a:rPr lang="en-US" sz="1100" dirty="0"/>
              <a:t> </a:t>
            </a:r>
            <a:r>
              <a:rPr lang="en-US" sz="1100" b="1" dirty="0" err="1">
                <a:solidFill>
                  <a:srgbClr val="00B050"/>
                </a:solidFill>
              </a:rPr>
              <a:t>owl:sameAs</a:t>
            </a:r>
            <a:r>
              <a:rPr lang="en-US" sz="1100" dirty="0"/>
              <a:t> </a:t>
            </a:r>
            <a:r>
              <a:rPr lang="en-US" sz="1100" dirty="0" err="1"/>
              <a:t>thd:ScrewGun</a:t>
            </a:r>
            <a:endParaRPr lang="en-US" sz="1100" dirty="0"/>
          </a:p>
          <a:p>
            <a:r>
              <a:rPr lang="en-US" sz="1100" dirty="0" err="1"/>
              <a:t>thd:Drill</a:t>
            </a:r>
            <a:r>
              <a:rPr lang="en-US" sz="1100" dirty="0"/>
              <a:t> </a:t>
            </a:r>
            <a:r>
              <a:rPr lang="en-US" sz="1100" b="1" dirty="0" err="1">
                <a:solidFill>
                  <a:srgbClr val="00B050"/>
                </a:solidFill>
              </a:rPr>
              <a:t>owl:equivalentClass</a:t>
            </a:r>
            <a:r>
              <a:rPr lang="en-US" sz="1100" dirty="0"/>
              <a:t> </a:t>
            </a:r>
            <a:r>
              <a:rPr lang="en-US" sz="1100" dirty="0" err="1"/>
              <a:t>thd:Driver</a:t>
            </a:r>
            <a:endParaRPr lang="en-US" sz="1100" dirty="0"/>
          </a:p>
          <a:p>
            <a:r>
              <a:rPr lang="en-US" sz="1100" dirty="0" err="1"/>
              <a:t>thd:Drill</a:t>
            </a:r>
            <a:r>
              <a:rPr lang="en-US" sz="1100" dirty="0"/>
              <a:t> </a:t>
            </a:r>
            <a:r>
              <a:rPr lang="en-US" sz="1100" b="1" dirty="0" err="1">
                <a:solidFill>
                  <a:srgbClr val="00B050"/>
                </a:solidFill>
              </a:rPr>
              <a:t>rdf:subClassOf</a:t>
            </a:r>
            <a:r>
              <a:rPr lang="en-US" sz="1100" dirty="0"/>
              <a:t> </a:t>
            </a:r>
            <a:r>
              <a:rPr lang="en-US" sz="1100" dirty="0" err="1"/>
              <a:t>thd:PowerTool</a:t>
            </a:r>
            <a:endParaRPr lang="en-US" sz="1100" dirty="0"/>
          </a:p>
          <a:p>
            <a:endParaRPr lang="en-US" sz="1100" dirty="0"/>
          </a:p>
        </p:txBody>
      </p:sp>
      <p:sp>
        <p:nvSpPr>
          <p:cNvPr id="6" name="TextBox 5"/>
          <p:cNvSpPr txBox="1"/>
          <p:nvPr/>
        </p:nvSpPr>
        <p:spPr>
          <a:xfrm>
            <a:off x="5074899" y="2732582"/>
            <a:ext cx="2495805" cy="769441"/>
          </a:xfrm>
          <a:prstGeom prst="rect">
            <a:avLst/>
          </a:prstGeom>
          <a:noFill/>
        </p:spPr>
        <p:txBody>
          <a:bodyPr wrap="square" rtlCol="0">
            <a:spAutoFit/>
          </a:bodyPr>
          <a:lstStyle/>
          <a:p>
            <a:r>
              <a:rPr lang="en-US" sz="1100" b="1" i="1" dirty="0"/>
              <a:t>Instances</a:t>
            </a:r>
          </a:p>
          <a:p>
            <a:r>
              <a:rPr lang="en-US" sz="1100" dirty="0">
                <a:solidFill>
                  <a:srgbClr val="FF0000"/>
                </a:solidFill>
              </a:rPr>
              <a:t>thd:sku_123</a:t>
            </a:r>
            <a:r>
              <a:rPr lang="en-US" sz="1100" dirty="0"/>
              <a:t> </a:t>
            </a:r>
            <a:r>
              <a:rPr lang="en-US" sz="1100" dirty="0" err="1">
                <a:solidFill>
                  <a:srgbClr val="00B050"/>
                </a:solidFill>
              </a:rPr>
              <a:t>rdf:type</a:t>
            </a:r>
            <a:r>
              <a:rPr lang="en-US" sz="1100" dirty="0">
                <a:solidFill>
                  <a:srgbClr val="00B0F0"/>
                </a:solidFill>
              </a:rPr>
              <a:t> </a:t>
            </a:r>
            <a:r>
              <a:rPr lang="en-US" sz="1100" dirty="0" err="1"/>
              <a:t>thd:HammerDrill</a:t>
            </a:r>
            <a:endParaRPr lang="en-US" sz="1100" dirty="0"/>
          </a:p>
          <a:p>
            <a:r>
              <a:rPr lang="en-US" sz="1100" dirty="0">
                <a:solidFill>
                  <a:srgbClr val="FF0000"/>
                </a:solidFill>
              </a:rPr>
              <a:t>thd:sku_456</a:t>
            </a:r>
            <a:r>
              <a:rPr lang="en-US" sz="1100" dirty="0"/>
              <a:t> </a:t>
            </a:r>
            <a:r>
              <a:rPr lang="en-US" sz="1100" dirty="0" err="1">
                <a:solidFill>
                  <a:srgbClr val="00B0F0"/>
                </a:solidFill>
              </a:rPr>
              <a:t>r</a:t>
            </a:r>
            <a:r>
              <a:rPr lang="en-US" sz="1100" dirty="0" err="1">
                <a:solidFill>
                  <a:srgbClr val="00B050"/>
                </a:solidFill>
              </a:rPr>
              <a:t>df:type</a:t>
            </a:r>
            <a:r>
              <a:rPr lang="en-US" sz="1100" dirty="0"/>
              <a:t> </a:t>
            </a:r>
            <a:r>
              <a:rPr lang="en-US" sz="1100" dirty="0" err="1"/>
              <a:t>thd:Scrugun</a:t>
            </a:r>
            <a:endParaRPr lang="en-US" sz="1100" dirty="0"/>
          </a:p>
          <a:p>
            <a:r>
              <a:rPr lang="en-US" sz="1100" dirty="0">
                <a:solidFill>
                  <a:srgbClr val="FF0000"/>
                </a:solidFill>
              </a:rPr>
              <a:t>thd:sku_789</a:t>
            </a:r>
            <a:r>
              <a:rPr lang="en-US" sz="1100" dirty="0"/>
              <a:t> </a:t>
            </a:r>
            <a:r>
              <a:rPr lang="en-US" sz="1100" dirty="0" err="1">
                <a:solidFill>
                  <a:srgbClr val="00B050"/>
                </a:solidFill>
              </a:rPr>
              <a:t>rdf:type</a:t>
            </a:r>
            <a:r>
              <a:rPr lang="en-US" sz="1100" dirty="0"/>
              <a:t> </a:t>
            </a:r>
            <a:r>
              <a:rPr lang="en-US" sz="1100" dirty="0" err="1"/>
              <a:t>thd:Driver</a:t>
            </a:r>
            <a:endParaRPr lang="en-US" sz="1100" dirty="0"/>
          </a:p>
        </p:txBody>
      </p:sp>
      <p:sp>
        <p:nvSpPr>
          <p:cNvPr id="7" name="TextBox 6"/>
          <p:cNvSpPr txBox="1"/>
          <p:nvPr/>
        </p:nvSpPr>
        <p:spPr>
          <a:xfrm>
            <a:off x="7744838" y="2732579"/>
            <a:ext cx="2586162" cy="938719"/>
          </a:xfrm>
          <a:prstGeom prst="rect">
            <a:avLst/>
          </a:prstGeom>
          <a:noFill/>
        </p:spPr>
        <p:txBody>
          <a:bodyPr wrap="square" rtlCol="0">
            <a:spAutoFit/>
          </a:bodyPr>
          <a:lstStyle/>
          <a:p>
            <a:r>
              <a:rPr lang="en-US" sz="1100" b="1" i="1" dirty="0"/>
              <a:t>Query</a:t>
            </a:r>
          </a:p>
          <a:p>
            <a:r>
              <a:rPr lang="en-US" sz="1100" dirty="0"/>
              <a:t>SELECT ?x </a:t>
            </a:r>
          </a:p>
          <a:p>
            <a:r>
              <a:rPr lang="en-US" sz="1100" dirty="0"/>
              <a:t>  WHERE {</a:t>
            </a:r>
          </a:p>
          <a:p>
            <a:r>
              <a:rPr lang="en-US" sz="1100" dirty="0"/>
              <a:t>  ?x </a:t>
            </a:r>
            <a:r>
              <a:rPr lang="en-US" sz="1100" dirty="0" err="1">
                <a:solidFill>
                  <a:srgbClr val="00B050"/>
                </a:solidFill>
              </a:rPr>
              <a:t>rdf:type</a:t>
            </a:r>
            <a:r>
              <a:rPr lang="en-US" sz="1100" dirty="0"/>
              <a:t> </a:t>
            </a:r>
            <a:r>
              <a:rPr lang="en-US" sz="1100" dirty="0" err="1"/>
              <a:t>thd:Drill</a:t>
            </a:r>
            <a:endParaRPr lang="en-US" sz="1100" dirty="0"/>
          </a:p>
          <a:p>
            <a:r>
              <a:rPr lang="en-US" sz="1100" dirty="0"/>
              <a:t>}</a:t>
            </a:r>
          </a:p>
        </p:txBody>
      </p:sp>
      <p:sp>
        <p:nvSpPr>
          <p:cNvPr id="9" name="Content Placeholder 2"/>
          <p:cNvSpPr txBox="1">
            <a:spLocks/>
          </p:cNvSpPr>
          <p:nvPr/>
        </p:nvSpPr>
        <p:spPr>
          <a:xfrm>
            <a:off x="1808284" y="4541881"/>
            <a:ext cx="10178323" cy="1290679"/>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0574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20574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r>
              <a:rPr lang="en-US" dirty="0"/>
              <a:t>Results:</a:t>
            </a:r>
          </a:p>
          <a:p>
            <a:pPr lvl="1"/>
            <a:r>
              <a:rPr lang="en-US" dirty="0"/>
              <a:t>Without </a:t>
            </a:r>
            <a:r>
              <a:rPr lang="en-US" dirty="0" err="1"/>
              <a:t>inferencing</a:t>
            </a:r>
            <a:r>
              <a:rPr lang="en-US" dirty="0"/>
              <a:t>: {</a:t>
            </a:r>
            <a:r>
              <a:rPr lang="en-US" dirty="0">
                <a:solidFill>
                  <a:srgbClr val="7030A0"/>
                </a:solidFill>
              </a:rPr>
              <a:t>Empty set</a:t>
            </a:r>
            <a:r>
              <a:rPr lang="en-US" dirty="0"/>
              <a:t>} – there are no instances of type </a:t>
            </a:r>
            <a:r>
              <a:rPr lang="en-US" dirty="0" err="1"/>
              <a:t>thd:Drill</a:t>
            </a:r>
            <a:endParaRPr lang="en-US" dirty="0"/>
          </a:p>
          <a:p>
            <a:pPr lvl="1"/>
            <a:r>
              <a:rPr lang="en-US" dirty="0"/>
              <a:t>With </a:t>
            </a:r>
            <a:r>
              <a:rPr lang="en-US" dirty="0" err="1"/>
              <a:t>inferencing</a:t>
            </a:r>
            <a:r>
              <a:rPr lang="en-US" dirty="0"/>
              <a:t>: {</a:t>
            </a:r>
            <a:r>
              <a:rPr lang="en-US" dirty="0">
                <a:solidFill>
                  <a:srgbClr val="FF0000"/>
                </a:solidFill>
              </a:rPr>
              <a:t>thd:sku_123, thd:sku_456, thd:sku_789</a:t>
            </a:r>
            <a:r>
              <a:rPr lang="en-US" dirty="0"/>
              <a:t>}</a:t>
            </a:r>
          </a:p>
          <a:p>
            <a:endParaRPr lang="en-US" dirty="0"/>
          </a:p>
        </p:txBody>
      </p:sp>
    </p:spTree>
    <p:extLst>
      <p:ext uri="{BB962C8B-B14F-4D97-AF65-F5344CB8AC3E}">
        <p14:creationId xmlns:p14="http://schemas.microsoft.com/office/powerpoint/2010/main" val="27551169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a:t>
            </a:r>
          </a:p>
        </p:txBody>
      </p:sp>
      <p:sp>
        <p:nvSpPr>
          <p:cNvPr id="3" name="Content Placeholder 2"/>
          <p:cNvSpPr>
            <a:spLocks noGrp="1"/>
          </p:cNvSpPr>
          <p:nvPr>
            <p:ph idx="1"/>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C6BDDE3B-6E17-4A89-9F93-DBB317C0A6AD}" type="slidenum">
              <a:rPr lang="en-US" smtClean="0"/>
              <a:t>21</a:t>
            </a:fld>
            <a:endParaRPr lang="en-US"/>
          </a:p>
        </p:txBody>
      </p:sp>
      <p:sp>
        <p:nvSpPr>
          <p:cNvPr id="5" name="Rectangle 4"/>
          <p:cNvSpPr/>
          <p:nvPr/>
        </p:nvSpPr>
        <p:spPr>
          <a:xfrm>
            <a:off x="2133601" y="5604561"/>
            <a:ext cx="7089775" cy="307777"/>
          </a:xfrm>
          <a:prstGeom prst="rect">
            <a:avLst/>
          </a:prstGeom>
        </p:spPr>
        <p:txBody>
          <a:bodyPr wrap="square">
            <a:spAutoFit/>
          </a:bodyPr>
          <a:lstStyle/>
          <a:p>
            <a:r>
              <a:rPr lang="en-US" sz="1400" b="1" i="1" dirty="0"/>
              <a:t>Thanks </a:t>
            </a:r>
            <a:r>
              <a:rPr lang="en-US" sz="1400" i="1" dirty="0"/>
              <a:t>Mitchell Bowden for allowing me to reuse some of his slides</a:t>
            </a:r>
          </a:p>
        </p:txBody>
      </p:sp>
    </p:spTree>
    <p:extLst>
      <p:ext uri="{BB962C8B-B14F-4D97-AF65-F5344CB8AC3E}">
        <p14:creationId xmlns:p14="http://schemas.microsoft.com/office/powerpoint/2010/main" val="3802576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7500303-A207-4812-BEB9-51E132FEB7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10118C91-C025-4776-BE95-E9926378E7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339174D0-30E8-4BBF-BF81-5DDAC33C0C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AAC11200-8B97-4CB4-99EF-7C0FA210F2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8FF29C-0829-464E-8657-8A59FC2A30FB}"/>
              </a:ext>
            </a:extLst>
          </p:cNvPr>
          <p:cNvSpPr>
            <a:spLocks noGrp="1"/>
          </p:cNvSpPr>
          <p:nvPr>
            <p:ph type="title"/>
          </p:nvPr>
        </p:nvSpPr>
        <p:spPr>
          <a:xfrm>
            <a:off x="659230" y="4484772"/>
            <a:ext cx="10869750" cy="1237298"/>
          </a:xfrm>
        </p:spPr>
        <p:txBody>
          <a:bodyPr vert="horz" lIns="91440" tIns="45720" rIns="91440" bIns="45720" rtlCol="0" anchor="b">
            <a:normAutofit/>
          </a:bodyPr>
          <a:lstStyle/>
          <a:p>
            <a:pPr algn="ctr"/>
            <a:r>
              <a:rPr lang="en-US" sz="7200" cap="all"/>
              <a:t>Why Google?</a:t>
            </a:r>
          </a:p>
        </p:txBody>
      </p:sp>
      <p:sp>
        <p:nvSpPr>
          <p:cNvPr id="16" name="Freeform 6">
            <a:extLst>
              <a:ext uri="{FF2B5EF4-FFF2-40B4-BE49-F238E27FC236}">
                <a16:creationId xmlns:a16="http://schemas.microsoft.com/office/drawing/2014/main" id="{BB502E7E-3C82-47F3-B817-7507C01A1F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046527" y="-13329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4" name="Picture 3">
            <a:extLst>
              <a:ext uri="{FF2B5EF4-FFF2-40B4-BE49-F238E27FC236}">
                <a16:creationId xmlns:a16="http://schemas.microsoft.com/office/drawing/2014/main" id="{23E53F99-D449-7544-AEC3-A29760703AB1}"/>
              </a:ext>
            </a:extLst>
          </p:cNvPr>
          <p:cNvPicPr>
            <a:picLocks noChangeAspect="1"/>
          </p:cNvPicPr>
          <p:nvPr/>
        </p:nvPicPr>
        <p:blipFill>
          <a:blip r:embed="rId2"/>
          <a:stretch>
            <a:fillRect/>
          </a:stretch>
        </p:blipFill>
        <p:spPr>
          <a:xfrm>
            <a:off x="1182863" y="1190940"/>
            <a:ext cx="4815608" cy="2504115"/>
          </a:xfrm>
          <a:prstGeom prst="rect">
            <a:avLst/>
          </a:prstGeom>
        </p:spPr>
      </p:pic>
      <p:sp>
        <p:nvSpPr>
          <p:cNvPr id="18" name="Freeform 6">
            <a:extLst>
              <a:ext uri="{FF2B5EF4-FFF2-40B4-BE49-F238E27FC236}">
                <a16:creationId xmlns:a16="http://schemas.microsoft.com/office/drawing/2014/main" id="{3E5C639E-7A0B-46B2-9273-986E8BE7F1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7838485" y="614084"/>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3" name="Content Placeholder 12">
            <a:extLst>
              <a:ext uri="{FF2B5EF4-FFF2-40B4-BE49-F238E27FC236}">
                <a16:creationId xmlns:a16="http://schemas.microsoft.com/office/drawing/2014/main" id="{C987EA91-4364-AD47-9B01-62C9E5444A84}"/>
              </a:ext>
            </a:extLst>
          </p:cNvPr>
          <p:cNvSpPr>
            <a:spLocks noGrp="1"/>
          </p:cNvSpPr>
          <p:nvPr>
            <p:ph idx="1"/>
          </p:nvPr>
        </p:nvSpPr>
        <p:spPr/>
        <p:txBody>
          <a:bodyPr/>
          <a:lstStyle/>
          <a:p>
            <a:endParaRPr lang="en-US" dirty="0"/>
          </a:p>
        </p:txBody>
      </p:sp>
      <p:pic>
        <p:nvPicPr>
          <p:cNvPr id="15" name="Picture 14">
            <a:extLst>
              <a:ext uri="{FF2B5EF4-FFF2-40B4-BE49-F238E27FC236}">
                <a16:creationId xmlns:a16="http://schemas.microsoft.com/office/drawing/2014/main" id="{CD728F3F-AB87-E849-B738-0C233ADA4A03}"/>
              </a:ext>
            </a:extLst>
          </p:cNvPr>
          <p:cNvPicPr>
            <a:picLocks noChangeAspect="1"/>
          </p:cNvPicPr>
          <p:nvPr/>
        </p:nvPicPr>
        <p:blipFill>
          <a:blip r:embed="rId3"/>
          <a:stretch>
            <a:fillRect/>
          </a:stretch>
        </p:blipFill>
        <p:spPr>
          <a:xfrm>
            <a:off x="6206805" y="1190940"/>
            <a:ext cx="4882641" cy="2529972"/>
          </a:xfrm>
          <a:prstGeom prst="rect">
            <a:avLst/>
          </a:prstGeom>
        </p:spPr>
      </p:pic>
    </p:spTree>
    <p:extLst>
      <p:ext uri="{BB962C8B-B14F-4D97-AF65-F5344CB8AC3E}">
        <p14:creationId xmlns:p14="http://schemas.microsoft.com/office/powerpoint/2010/main" val="20046803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5"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6"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8" name="Rectangle 17">
            <a:extLst>
              <a:ext uri="{FF2B5EF4-FFF2-40B4-BE49-F238E27FC236}">
                <a16:creationId xmlns:a16="http://schemas.microsoft.com/office/drawing/2014/main" id="{CB73C468-D875-4A8E-A540-E43BF8232D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711885" y="634028"/>
            <a:ext cx="4798243" cy="3732835"/>
          </a:xfrm>
        </p:spPr>
        <p:txBody>
          <a:bodyPr vert="horz" lIns="91440" tIns="45720" rIns="91440" bIns="45720" rtlCol="0" anchor="b">
            <a:normAutofit/>
          </a:bodyPr>
          <a:lstStyle/>
          <a:p>
            <a:pPr algn="ctr"/>
            <a:r>
              <a:rPr lang="en-US" sz="7200" dirty="0"/>
              <a:t>who is the queen of England?</a:t>
            </a:r>
            <a:endParaRPr lang="en-US" sz="7200" cap="all" dirty="0"/>
          </a:p>
        </p:txBody>
      </p:sp>
      <p:sp>
        <p:nvSpPr>
          <p:cNvPr id="20" name="Freeform 6">
            <a:extLst>
              <a:ext uri="{FF2B5EF4-FFF2-40B4-BE49-F238E27FC236}">
                <a16:creationId xmlns:a16="http://schemas.microsoft.com/office/drawing/2014/main" id="{B4734F2F-19FC-4D35-9BDE-5CEAD57D9B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27878"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2" name="Freeform 6">
            <a:extLst>
              <a:ext uri="{FF2B5EF4-FFF2-40B4-BE49-F238E27FC236}">
                <a16:creationId xmlns:a16="http://schemas.microsoft.com/office/drawing/2014/main" id="{D97A8A26-FD96-4968-A34A-727382AC7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9" name="Content Placeholder 4"/>
          <p:cNvPicPr>
            <a:picLocks noChangeAspect="1"/>
          </p:cNvPicPr>
          <p:nvPr/>
        </p:nvPicPr>
        <p:blipFill rotWithShape="1">
          <a:blip r:embed="rId3">
            <a:extLst>
              <a:ext uri="{28A0092B-C50C-407E-A947-70E740481C1C}">
                <a14:useLocalDpi xmlns:a14="http://schemas.microsoft.com/office/drawing/2010/main" val="0"/>
              </a:ext>
            </a:extLst>
          </a:blip>
          <a:srcRect l="31052" t="16170" r="49284" b="41740"/>
          <a:stretch/>
        </p:blipFill>
        <p:spPr>
          <a:xfrm>
            <a:off x="1651509" y="1333221"/>
            <a:ext cx="3647457" cy="4391574"/>
          </a:xfrm>
          <a:prstGeom prst="rect">
            <a:avLst/>
          </a:prstGeom>
        </p:spPr>
      </p:pic>
    </p:spTree>
    <p:extLst>
      <p:ext uri="{BB962C8B-B14F-4D97-AF65-F5344CB8AC3E}">
        <p14:creationId xmlns:p14="http://schemas.microsoft.com/office/powerpoint/2010/main" val="362815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6"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7"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9" name="Rectangle 18">
            <a:extLst>
              <a:ext uri="{FF2B5EF4-FFF2-40B4-BE49-F238E27FC236}">
                <a16:creationId xmlns:a16="http://schemas.microsoft.com/office/drawing/2014/main" id="{5D213B41-AC9B-4E61-BEED-FF4C168A8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59230" y="4484772"/>
            <a:ext cx="10869750" cy="1237298"/>
          </a:xfrm>
        </p:spPr>
        <p:txBody>
          <a:bodyPr vert="horz" lIns="91440" tIns="45720" rIns="91440" bIns="45720" rtlCol="0" anchor="b">
            <a:normAutofit/>
          </a:bodyPr>
          <a:lstStyle/>
          <a:p>
            <a:pPr algn="ctr"/>
            <a:r>
              <a:rPr lang="en-US" sz="4000" cap="all" dirty="0"/>
              <a:t>how old was queen Elizabeth during second world war</a:t>
            </a:r>
          </a:p>
        </p:txBody>
      </p:sp>
      <p:sp>
        <p:nvSpPr>
          <p:cNvPr id="21" name="Freeform 6">
            <a:extLst>
              <a:ext uri="{FF2B5EF4-FFF2-40B4-BE49-F238E27FC236}">
                <a16:creationId xmlns:a16="http://schemas.microsoft.com/office/drawing/2014/main" id="{D8BB75D5-93A7-4EC9-A2FB-DCBDE6DE3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046527" y="-13329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3" name="Freeform 6">
            <a:extLst>
              <a:ext uri="{FF2B5EF4-FFF2-40B4-BE49-F238E27FC236}">
                <a16:creationId xmlns:a16="http://schemas.microsoft.com/office/drawing/2014/main" id="{628FBD9F-3B86-4C98-8F77-3833207377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7838485" y="614084"/>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10" name="Picture 9">
            <a:extLst>
              <a:ext uri="{FF2B5EF4-FFF2-40B4-BE49-F238E27FC236}">
                <a16:creationId xmlns:a16="http://schemas.microsoft.com/office/drawing/2014/main" id="{DC7A947A-8E5C-7B49-8B1D-47B6BD26A673}"/>
              </a:ext>
            </a:extLst>
          </p:cNvPr>
          <p:cNvPicPr>
            <a:picLocks noChangeAspect="1"/>
          </p:cNvPicPr>
          <p:nvPr/>
        </p:nvPicPr>
        <p:blipFill>
          <a:blip r:embed="rId3"/>
          <a:stretch>
            <a:fillRect/>
          </a:stretch>
        </p:blipFill>
        <p:spPr>
          <a:xfrm>
            <a:off x="3331113" y="1150341"/>
            <a:ext cx="5500670" cy="2585314"/>
          </a:xfrm>
          <a:prstGeom prst="rect">
            <a:avLst/>
          </a:prstGeom>
        </p:spPr>
      </p:pic>
    </p:spTree>
    <p:extLst>
      <p:ext uri="{BB962C8B-B14F-4D97-AF65-F5344CB8AC3E}">
        <p14:creationId xmlns:p14="http://schemas.microsoft.com/office/powerpoint/2010/main" val="190588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0"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1"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3" name="Rectangle 12">
            <a:extLst>
              <a:ext uri="{FF2B5EF4-FFF2-40B4-BE49-F238E27FC236}">
                <a16:creationId xmlns:a16="http://schemas.microsoft.com/office/drawing/2014/main" id="{5D213B41-AC9B-4E61-BEED-FF4C168A8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11143-A6E3-1648-874E-AAABACC64175}"/>
              </a:ext>
            </a:extLst>
          </p:cNvPr>
          <p:cNvSpPr>
            <a:spLocks noGrp="1"/>
          </p:cNvSpPr>
          <p:nvPr>
            <p:ph type="title"/>
          </p:nvPr>
        </p:nvSpPr>
        <p:spPr>
          <a:xfrm>
            <a:off x="659230" y="4484772"/>
            <a:ext cx="10869750" cy="1237298"/>
          </a:xfrm>
        </p:spPr>
        <p:txBody>
          <a:bodyPr vert="horz" lIns="91440" tIns="45720" rIns="91440" bIns="45720" rtlCol="0" anchor="b">
            <a:normAutofit/>
          </a:bodyPr>
          <a:lstStyle/>
          <a:p>
            <a:pPr algn="ctr"/>
            <a:r>
              <a:rPr lang="en-US" sz="4000" cap="all"/>
              <a:t>who was the president of the united states  during second world war</a:t>
            </a:r>
          </a:p>
        </p:txBody>
      </p:sp>
      <p:sp>
        <p:nvSpPr>
          <p:cNvPr id="15" name="Freeform 6">
            <a:extLst>
              <a:ext uri="{FF2B5EF4-FFF2-40B4-BE49-F238E27FC236}">
                <a16:creationId xmlns:a16="http://schemas.microsoft.com/office/drawing/2014/main" id="{D8BB75D5-93A7-4EC9-A2FB-DCBDE6DE3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046527" y="-13329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7" name="Freeform 6">
            <a:extLst>
              <a:ext uri="{FF2B5EF4-FFF2-40B4-BE49-F238E27FC236}">
                <a16:creationId xmlns:a16="http://schemas.microsoft.com/office/drawing/2014/main" id="{628FBD9F-3B86-4C98-8F77-3833207377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7838485" y="614084"/>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4" name="Content Placeholder 3">
            <a:extLst>
              <a:ext uri="{FF2B5EF4-FFF2-40B4-BE49-F238E27FC236}">
                <a16:creationId xmlns:a16="http://schemas.microsoft.com/office/drawing/2014/main" id="{E4DEF8AA-8332-4F41-8239-094F44363A45}"/>
              </a:ext>
            </a:extLst>
          </p:cNvPr>
          <p:cNvPicPr>
            <a:picLocks noGrp="1" noChangeAspect="1"/>
          </p:cNvPicPr>
          <p:nvPr>
            <p:ph idx="1"/>
          </p:nvPr>
        </p:nvPicPr>
        <p:blipFill>
          <a:blip r:embed="rId2"/>
          <a:stretch>
            <a:fillRect/>
          </a:stretch>
        </p:blipFill>
        <p:spPr>
          <a:xfrm>
            <a:off x="3752336" y="1150341"/>
            <a:ext cx="4658225" cy="2585314"/>
          </a:xfrm>
          <a:prstGeom prst="rect">
            <a:avLst/>
          </a:prstGeom>
        </p:spPr>
      </p:pic>
    </p:spTree>
    <p:extLst>
      <p:ext uri="{BB962C8B-B14F-4D97-AF65-F5344CB8AC3E}">
        <p14:creationId xmlns:p14="http://schemas.microsoft.com/office/powerpoint/2010/main" val="3307993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54"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55"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57" name="Rectangle 56">
            <a:extLst>
              <a:ext uri="{FF2B5EF4-FFF2-40B4-BE49-F238E27FC236}">
                <a16:creationId xmlns:a16="http://schemas.microsoft.com/office/drawing/2014/main" id="{5D213B41-AC9B-4E61-BEED-FF4C168A8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59230" y="4484772"/>
            <a:ext cx="10869750" cy="1237298"/>
          </a:xfrm>
        </p:spPr>
        <p:txBody>
          <a:bodyPr vert="horz" lIns="91440" tIns="45720" rIns="91440" bIns="45720" rtlCol="0" anchor="b">
            <a:normAutofit/>
          </a:bodyPr>
          <a:lstStyle/>
          <a:p>
            <a:pPr algn="ctr"/>
            <a:r>
              <a:rPr lang="en-US" sz="4000" cap="all" dirty="0"/>
              <a:t>who was the president of the united states when queen Elizabeth was 18?</a:t>
            </a:r>
          </a:p>
        </p:txBody>
      </p:sp>
      <p:sp>
        <p:nvSpPr>
          <p:cNvPr id="59" name="Freeform 6">
            <a:extLst>
              <a:ext uri="{FF2B5EF4-FFF2-40B4-BE49-F238E27FC236}">
                <a16:creationId xmlns:a16="http://schemas.microsoft.com/office/drawing/2014/main" id="{D8BB75D5-93A7-4EC9-A2FB-DCBDE6DE3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046527" y="-13329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61" name="Freeform 6">
            <a:extLst>
              <a:ext uri="{FF2B5EF4-FFF2-40B4-BE49-F238E27FC236}">
                <a16:creationId xmlns:a16="http://schemas.microsoft.com/office/drawing/2014/main" id="{628FBD9F-3B86-4C98-8F77-3833207377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7838485" y="614084"/>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6" name="Picture 5">
            <a:extLst>
              <a:ext uri="{FF2B5EF4-FFF2-40B4-BE49-F238E27FC236}">
                <a16:creationId xmlns:a16="http://schemas.microsoft.com/office/drawing/2014/main" id="{8262FB91-4622-474A-B7D6-3EB47FB4A509}"/>
              </a:ext>
            </a:extLst>
          </p:cNvPr>
          <p:cNvPicPr>
            <a:picLocks noChangeAspect="1"/>
          </p:cNvPicPr>
          <p:nvPr/>
        </p:nvPicPr>
        <p:blipFill>
          <a:blip r:embed="rId3"/>
          <a:stretch>
            <a:fillRect/>
          </a:stretch>
        </p:blipFill>
        <p:spPr>
          <a:xfrm>
            <a:off x="3003694" y="1150341"/>
            <a:ext cx="6155509" cy="2585314"/>
          </a:xfrm>
          <a:prstGeom prst="rect">
            <a:avLst/>
          </a:prstGeom>
        </p:spPr>
      </p:pic>
    </p:spTree>
    <p:extLst>
      <p:ext uri="{BB962C8B-B14F-4D97-AF65-F5344CB8AC3E}">
        <p14:creationId xmlns:p14="http://schemas.microsoft.com/office/powerpoint/2010/main" val="4072336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Rectangle 17">
            <a:extLst>
              <a:ext uri="{FF2B5EF4-FFF2-40B4-BE49-F238E27FC236}">
                <a16:creationId xmlns:a16="http://schemas.microsoft.com/office/drawing/2014/main" id="{B98CA5AE-F2E4-4A6F-B986-89804B1EC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84743" y="685800"/>
            <a:ext cx="5793475" cy="1485900"/>
          </a:xfrm>
        </p:spPr>
        <p:txBody>
          <a:bodyPr>
            <a:normAutofit/>
          </a:bodyPr>
          <a:lstStyle/>
          <a:p>
            <a:r>
              <a:rPr lang="en-US" dirty="0"/>
              <a:t>SEMANTIC WEB OVERVIEW</a:t>
            </a:r>
          </a:p>
        </p:txBody>
      </p:sp>
      <p:sp>
        <p:nvSpPr>
          <p:cNvPr id="3" name="Content Placeholder 2"/>
          <p:cNvSpPr>
            <a:spLocks noGrp="1"/>
          </p:cNvSpPr>
          <p:nvPr>
            <p:ph idx="1"/>
          </p:nvPr>
        </p:nvSpPr>
        <p:spPr>
          <a:xfrm>
            <a:off x="784743" y="2286000"/>
            <a:ext cx="5793475" cy="3581400"/>
          </a:xfrm>
        </p:spPr>
        <p:txBody>
          <a:bodyPr>
            <a:normAutofit/>
          </a:bodyPr>
          <a:lstStyle/>
          <a:p>
            <a:pPr marL="274320" lvl="1" indent="-274320">
              <a:buClr>
                <a:schemeClr val="tx2"/>
              </a:buClr>
            </a:pPr>
            <a:r>
              <a:rPr lang="en-US" dirty="0"/>
              <a:t>who was the president of the united states when queen Elizabeth was 18?</a:t>
            </a:r>
          </a:p>
          <a:p>
            <a:pPr lvl="1"/>
            <a:r>
              <a:rPr lang="en-US" dirty="0"/>
              <a:t>When was the queen Elizabeth 18?</a:t>
            </a:r>
          </a:p>
          <a:p>
            <a:pPr lvl="2"/>
            <a:r>
              <a:rPr lang="en-US" dirty="0"/>
              <a:t>1944 April 21 - 1945 April 21</a:t>
            </a:r>
          </a:p>
          <a:p>
            <a:pPr lvl="1"/>
            <a:r>
              <a:rPr lang="en-US" dirty="0"/>
              <a:t>Who was the president of the united states during 1944 April 21 - 1945 April 21 ?</a:t>
            </a:r>
          </a:p>
          <a:p>
            <a:pPr lvl="2"/>
            <a:r>
              <a:rPr lang="en-US" dirty="0"/>
              <a:t>Franklin D. Roosevelt (March 4, 1933 – April 12, 1945)</a:t>
            </a:r>
          </a:p>
          <a:p>
            <a:pPr lvl="2"/>
            <a:r>
              <a:rPr lang="en-US" dirty="0"/>
              <a:t>Harry S. Truman (April 12, 1945 – January 20, 1953)</a:t>
            </a:r>
          </a:p>
          <a:p>
            <a:pPr marL="987552" lvl="2" indent="0">
              <a:buNone/>
            </a:pPr>
            <a:endParaRPr lang="en-US" dirty="0"/>
          </a:p>
        </p:txBody>
      </p:sp>
      <p:sp>
        <p:nvSpPr>
          <p:cNvPr id="23" name="Rectangle 19">
            <a:extLst>
              <a:ext uri="{FF2B5EF4-FFF2-40B4-BE49-F238E27FC236}">
                <a16:creationId xmlns:a16="http://schemas.microsoft.com/office/drawing/2014/main" id="{E67E3959-D0D8-49DB-A48B-CE4FC36871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5">
            <a:extLst>
              <a:ext uri="{FF2B5EF4-FFF2-40B4-BE49-F238E27FC236}">
                <a16:creationId xmlns:a16="http://schemas.microsoft.com/office/drawing/2014/main" id="{78A24D87-29CA-4B48-8F8E-763F6BEFBACD}"/>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t="13794" r="1" b="34170"/>
          <a:stretch/>
        </p:blipFill>
        <p:spPr>
          <a:xfrm>
            <a:off x="7612260" y="10"/>
            <a:ext cx="4579739" cy="3428990"/>
          </a:xfrm>
          <a:prstGeom prst="rect">
            <a:avLst/>
          </a:prstGeom>
        </p:spPr>
      </p:pic>
      <p:pic>
        <p:nvPicPr>
          <p:cNvPr id="5" name="Picture 4">
            <a:extLst>
              <a:ext uri="{FF2B5EF4-FFF2-40B4-BE49-F238E27FC236}">
                <a16:creationId xmlns:a16="http://schemas.microsoft.com/office/drawing/2014/main" id="{43BD2BCB-E6A9-174E-AC6C-1DE4E779980B}"/>
              </a:ext>
            </a:extLst>
          </p:cNvPr>
          <p:cNvPicPr>
            <a:picLocks noChangeAspect="1"/>
          </p:cNvPicPr>
          <p:nvPr/>
        </p:nvPicPr>
        <p:blipFill rotWithShape="1">
          <a:blip r:embed="rId4"/>
          <a:srcRect t="11331" r="3" b="28959"/>
          <a:stretch/>
        </p:blipFill>
        <p:spPr>
          <a:xfrm>
            <a:off x="7612260" y="3438457"/>
            <a:ext cx="4579739" cy="3429000"/>
          </a:xfrm>
          <a:prstGeom prst="rect">
            <a:avLst/>
          </a:prstGeom>
        </p:spPr>
      </p:pic>
      <p:sp>
        <p:nvSpPr>
          <p:cNvPr id="4" name="Slide Number Placeholder 3"/>
          <p:cNvSpPr>
            <a:spLocks noGrp="1"/>
          </p:cNvSpPr>
          <p:nvPr>
            <p:ph type="sldNum" sz="quarter" idx="12"/>
          </p:nvPr>
        </p:nvSpPr>
        <p:spPr>
          <a:xfrm>
            <a:off x="9472736" y="6453386"/>
            <a:ext cx="1596292" cy="404614"/>
          </a:xfrm>
        </p:spPr>
        <p:txBody>
          <a:bodyPr>
            <a:normAutofit/>
          </a:bodyPr>
          <a:lstStyle/>
          <a:p>
            <a:pPr>
              <a:spcAft>
                <a:spcPts val="600"/>
              </a:spcAft>
            </a:pPr>
            <a:fld id="{C6BDDE3B-6E17-4A89-9F93-DBB317C0A6AD}" type="slidenum">
              <a:rPr lang="en-US">
                <a:solidFill>
                  <a:srgbClr val="FFFFFF"/>
                </a:solidFill>
              </a:rPr>
              <a:pPr>
                <a:spcAft>
                  <a:spcPts val="600"/>
                </a:spcAft>
              </a:pPr>
              <a:t>3</a:t>
            </a:fld>
            <a:endParaRPr lang="en-US">
              <a:solidFill>
                <a:srgbClr val="FFFFFF"/>
              </a:solidFill>
            </a:endParaRPr>
          </a:p>
        </p:txBody>
      </p:sp>
    </p:spTree>
    <p:extLst>
      <p:ext uri="{BB962C8B-B14F-4D97-AF65-F5344CB8AC3E}">
        <p14:creationId xmlns:p14="http://schemas.microsoft.com/office/powerpoint/2010/main" val="516675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7828" y="214312"/>
            <a:ext cx="9601200" cy="1485900"/>
          </a:xfrm>
        </p:spPr>
        <p:txBody>
          <a:bodyPr/>
          <a:lstStyle/>
          <a:p>
            <a:r>
              <a:rPr lang="en-US" dirty="0"/>
              <a:t>SEMANTIC WEB OVERVIEW</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895967783"/>
              </p:ext>
            </p:extLst>
          </p:nvPr>
        </p:nvGraphicFramePr>
        <p:xfrm>
          <a:off x="1858962" y="1892301"/>
          <a:ext cx="2908300" cy="3733800"/>
        </p:xfrm>
        <a:graphic>
          <a:graphicData uri="http://schemas.openxmlformats.org/drawingml/2006/table">
            <a:tbl>
              <a:tblPr firstRow="1" bandRow="1">
                <a:tableStyleId>{5C22544A-7EE6-4342-B048-85BDC9FD1C3A}</a:tableStyleId>
              </a:tblPr>
              <a:tblGrid>
                <a:gridCol w="1454150">
                  <a:extLst>
                    <a:ext uri="{9D8B030D-6E8A-4147-A177-3AD203B41FA5}">
                      <a16:colId xmlns:a16="http://schemas.microsoft.com/office/drawing/2014/main" val="20000"/>
                    </a:ext>
                  </a:extLst>
                </a:gridCol>
                <a:gridCol w="1454150">
                  <a:extLst>
                    <a:ext uri="{9D8B030D-6E8A-4147-A177-3AD203B41FA5}">
                      <a16:colId xmlns:a16="http://schemas.microsoft.com/office/drawing/2014/main" val="20001"/>
                    </a:ext>
                  </a:extLst>
                </a:gridCol>
              </a:tblGrid>
              <a:tr h="370840">
                <a:tc>
                  <a:txBody>
                    <a:bodyPr/>
                    <a:lstStyle/>
                    <a:p>
                      <a:r>
                        <a:rPr lang="en-US" dirty="0"/>
                        <a:t>President</a:t>
                      </a:r>
                    </a:p>
                  </a:txBody>
                  <a:tcPr/>
                </a:tc>
                <a:tc>
                  <a:txBody>
                    <a:bodyPr/>
                    <a:lstStyle/>
                    <a:p>
                      <a:r>
                        <a:rPr lang="en-US" dirty="0"/>
                        <a:t>Period</a:t>
                      </a:r>
                    </a:p>
                  </a:txBody>
                  <a:tcPr/>
                </a:tc>
                <a:extLst>
                  <a:ext uri="{0D108BD9-81ED-4DB2-BD59-A6C34878D82A}">
                    <a16:rowId xmlns:a16="http://schemas.microsoft.com/office/drawing/2014/main" val="10000"/>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1"/>
                  </a:ext>
                </a:extLst>
              </a:tr>
              <a:tr h="370840">
                <a:tc>
                  <a:txBody>
                    <a:bodyPr/>
                    <a:lstStyle/>
                    <a:p>
                      <a:endParaRPr lang="en-US"/>
                    </a:p>
                  </a:txBody>
                  <a:tcPr/>
                </a:tc>
                <a:tc>
                  <a:txBody>
                    <a:bodyPr/>
                    <a:lstStyle/>
                    <a:p>
                      <a:endParaRPr lang="en-US" dirty="0"/>
                    </a:p>
                  </a:txBody>
                  <a:tcPr/>
                </a:tc>
                <a:extLst>
                  <a:ext uri="{0D108BD9-81ED-4DB2-BD59-A6C34878D82A}">
                    <a16:rowId xmlns:a16="http://schemas.microsoft.com/office/drawing/2014/main" val="10002"/>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3"/>
                  </a:ext>
                </a:extLst>
              </a:tr>
              <a:tr h="370840">
                <a:tc>
                  <a:txBody>
                    <a:bodyPr/>
                    <a:lstStyle/>
                    <a:p>
                      <a:r>
                        <a:rPr lang="en-US" sz="1000" dirty="0"/>
                        <a:t>Dwight D. Eisenhower </a:t>
                      </a:r>
                    </a:p>
                  </a:txBody>
                  <a:tcPr/>
                </a:tc>
                <a:tc>
                  <a:txBody>
                    <a:bodyPr/>
                    <a:lstStyle/>
                    <a:p>
                      <a:pPr marL="0" algn="l" defTabSz="914400" rtl="0" eaLnBrk="1" latinLnBrk="0" hangingPunct="1"/>
                      <a:r>
                        <a:rPr lang="en-US" sz="1000" kern="1200" dirty="0">
                          <a:solidFill>
                            <a:schemeClr val="dk1"/>
                          </a:solidFill>
                          <a:latin typeface="+mn-lt"/>
                          <a:ea typeface="+mn-ea"/>
                          <a:cs typeface="+mn-cs"/>
                        </a:rPr>
                        <a:t>January 20, 1953 – January 20, 1961</a:t>
                      </a:r>
                    </a:p>
                  </a:txBody>
                  <a:tcPr/>
                </a:tc>
                <a:extLst>
                  <a:ext uri="{0D108BD9-81ED-4DB2-BD59-A6C34878D82A}">
                    <a16:rowId xmlns:a16="http://schemas.microsoft.com/office/drawing/2014/main" val="10004"/>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5"/>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6"/>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7"/>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8"/>
                  </a:ext>
                </a:extLst>
              </a:tr>
              <a:tr h="37084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009"/>
                  </a:ext>
                </a:extLst>
              </a:tr>
            </a:tbl>
          </a:graphicData>
        </a:graphic>
      </p:graphicFrame>
      <p:sp>
        <p:nvSpPr>
          <p:cNvPr id="4" name="Slide Number Placeholder 3"/>
          <p:cNvSpPr>
            <a:spLocks noGrp="1"/>
          </p:cNvSpPr>
          <p:nvPr>
            <p:ph type="sldNum" sz="quarter" idx="12"/>
          </p:nvPr>
        </p:nvSpPr>
        <p:spPr/>
        <p:txBody>
          <a:bodyPr/>
          <a:lstStyle/>
          <a:p>
            <a:fld id="{C6BDDE3B-6E17-4A89-9F93-DBB317C0A6AD}" type="slidenum">
              <a:rPr lang="en-US" smtClean="0"/>
              <a:t>9</a:t>
            </a:fld>
            <a:endParaRPr lang="en-US"/>
          </a:p>
        </p:txBody>
      </p:sp>
      <p:graphicFrame>
        <p:nvGraphicFramePr>
          <p:cNvPr id="6" name="Content Placeholder 4"/>
          <p:cNvGraphicFramePr>
            <a:graphicFrameLocks/>
          </p:cNvGraphicFramePr>
          <p:nvPr>
            <p:extLst>
              <p:ext uri="{D42A27DB-BD31-4B8C-83A1-F6EECF244321}">
                <p14:modId xmlns:p14="http://schemas.microsoft.com/office/powerpoint/2010/main" val="3516417063"/>
              </p:ext>
            </p:extLst>
          </p:nvPr>
        </p:nvGraphicFramePr>
        <p:xfrm>
          <a:off x="7028703" y="1917701"/>
          <a:ext cx="2908300" cy="3708400"/>
        </p:xfrm>
        <a:graphic>
          <a:graphicData uri="http://schemas.openxmlformats.org/drawingml/2006/table">
            <a:tbl>
              <a:tblPr firstRow="1" bandRow="1">
                <a:tableStyleId>{5C22544A-7EE6-4342-B048-85BDC9FD1C3A}</a:tableStyleId>
              </a:tblPr>
              <a:tblGrid>
                <a:gridCol w="1439022">
                  <a:extLst>
                    <a:ext uri="{9D8B030D-6E8A-4147-A177-3AD203B41FA5}">
                      <a16:colId xmlns:a16="http://schemas.microsoft.com/office/drawing/2014/main" val="20000"/>
                    </a:ext>
                  </a:extLst>
                </a:gridCol>
                <a:gridCol w="1469278">
                  <a:extLst>
                    <a:ext uri="{9D8B030D-6E8A-4147-A177-3AD203B41FA5}">
                      <a16:colId xmlns:a16="http://schemas.microsoft.com/office/drawing/2014/main" val="20001"/>
                    </a:ext>
                  </a:extLst>
                </a:gridCol>
              </a:tblGrid>
              <a:tr h="370840">
                <a:tc>
                  <a:txBody>
                    <a:bodyPr/>
                    <a:lstStyle/>
                    <a:p>
                      <a:r>
                        <a:rPr lang="en-US" dirty="0"/>
                        <a:t>Queen</a:t>
                      </a:r>
                    </a:p>
                  </a:txBody>
                  <a:tcPr/>
                </a:tc>
                <a:tc>
                  <a:txBody>
                    <a:bodyPr/>
                    <a:lstStyle/>
                    <a:p>
                      <a:r>
                        <a:rPr lang="en-US" dirty="0"/>
                        <a:t>Coronation</a:t>
                      </a:r>
                    </a:p>
                  </a:txBody>
                  <a:tcPr/>
                </a:tc>
                <a:extLst>
                  <a:ext uri="{0D108BD9-81ED-4DB2-BD59-A6C34878D82A}">
                    <a16:rowId xmlns:a16="http://schemas.microsoft.com/office/drawing/2014/main" val="10000"/>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1"/>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2"/>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3"/>
                  </a:ext>
                </a:extLst>
              </a:tr>
              <a:tr h="370840">
                <a:tc>
                  <a:txBody>
                    <a:bodyPr/>
                    <a:lstStyle/>
                    <a:p>
                      <a:r>
                        <a:rPr lang="en-US" sz="1000" dirty="0"/>
                        <a:t>Queen Elizabeth II </a:t>
                      </a:r>
                    </a:p>
                  </a:txBody>
                  <a:tcPr/>
                </a:tc>
                <a:tc>
                  <a:txBody>
                    <a:bodyPr/>
                    <a:lstStyle/>
                    <a:p>
                      <a:pPr marL="0" algn="l" defTabSz="914400" rtl="0" eaLnBrk="1" latinLnBrk="0" hangingPunct="1"/>
                      <a:r>
                        <a:rPr lang="en-US" sz="1000" kern="1200" dirty="0">
                          <a:solidFill>
                            <a:schemeClr val="dk1"/>
                          </a:solidFill>
                          <a:latin typeface="+mn-lt"/>
                          <a:ea typeface="+mn-ea"/>
                          <a:cs typeface="+mn-cs"/>
                        </a:rPr>
                        <a:t>1953</a:t>
                      </a:r>
                      <a:r>
                        <a:rPr lang="en-US" sz="1000" kern="1200" baseline="0" dirty="0">
                          <a:solidFill>
                            <a:schemeClr val="dk1"/>
                          </a:solidFill>
                          <a:latin typeface="+mn-lt"/>
                          <a:ea typeface="+mn-ea"/>
                          <a:cs typeface="+mn-cs"/>
                        </a:rPr>
                        <a:t> June 2</a:t>
                      </a:r>
                      <a:endParaRPr lang="en-US" sz="1000" kern="1200" dirty="0">
                        <a:solidFill>
                          <a:schemeClr val="dk1"/>
                        </a:solidFill>
                        <a:latin typeface="+mn-lt"/>
                        <a:ea typeface="+mn-ea"/>
                        <a:cs typeface="+mn-cs"/>
                      </a:endParaRPr>
                    </a:p>
                  </a:txBody>
                  <a:tcPr/>
                </a:tc>
                <a:extLst>
                  <a:ext uri="{0D108BD9-81ED-4DB2-BD59-A6C34878D82A}">
                    <a16:rowId xmlns:a16="http://schemas.microsoft.com/office/drawing/2014/main" val="10004"/>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5"/>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6"/>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7"/>
                  </a:ext>
                </a:extLst>
              </a:tr>
              <a:tr h="370840">
                <a:tc>
                  <a:txBody>
                    <a:bodyPr/>
                    <a:lstStyle/>
                    <a:p>
                      <a:endParaRPr lang="en-US"/>
                    </a:p>
                  </a:txBody>
                  <a:tcPr/>
                </a:tc>
                <a:tc>
                  <a:txBody>
                    <a:bodyPr/>
                    <a:lstStyle/>
                    <a:p>
                      <a:endParaRPr lang="en-US"/>
                    </a:p>
                  </a:txBody>
                  <a:tcPr/>
                </a:tc>
                <a:extLst>
                  <a:ext uri="{0D108BD9-81ED-4DB2-BD59-A6C34878D82A}">
                    <a16:rowId xmlns:a16="http://schemas.microsoft.com/office/drawing/2014/main" val="10008"/>
                  </a:ext>
                </a:extLst>
              </a:tr>
              <a:tr h="370840">
                <a:tc>
                  <a:txBody>
                    <a:bodyPr/>
                    <a:lstStyle/>
                    <a:p>
                      <a:endParaRPr lang="en-US"/>
                    </a:p>
                  </a:txBody>
                  <a:tcPr/>
                </a:tc>
                <a:tc>
                  <a:txBody>
                    <a:bodyPr/>
                    <a:lstStyle/>
                    <a:p>
                      <a:endParaRPr lang="en-US" dirty="0"/>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22775981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1191</Words>
  <Application>Microsoft Macintosh PowerPoint</Application>
  <PresentationFormat>Widescreen</PresentationFormat>
  <Paragraphs>209</Paragraphs>
  <Slides>21</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Cambria Math</vt:lpstr>
      <vt:lpstr>Franklin Gothic Book</vt:lpstr>
      <vt:lpstr>Gill Sans MT</vt:lpstr>
      <vt:lpstr>Wingdings</vt:lpstr>
      <vt:lpstr>Crop</vt:lpstr>
      <vt:lpstr>Semantic Search using Graph</vt:lpstr>
      <vt:lpstr>Let us Google….</vt:lpstr>
      <vt:lpstr>Why Google?</vt:lpstr>
      <vt:lpstr>who is the queen of England?</vt:lpstr>
      <vt:lpstr>how old was queen Elizabeth during second world war</vt:lpstr>
      <vt:lpstr>who was the president of the united states  during second world war</vt:lpstr>
      <vt:lpstr>who was the president of the united states when queen Elizabeth was 18?</vt:lpstr>
      <vt:lpstr>SEMANTIC WEB OVERVIEW</vt:lpstr>
      <vt:lpstr>SEMANTIC WEB OVERVIEW</vt:lpstr>
      <vt:lpstr>SEMANTIC WEB OVERVIEW</vt:lpstr>
      <vt:lpstr>SEMANTIC WEB OVERVIEW</vt:lpstr>
      <vt:lpstr>SEMANTIC WEB OVERVIEW</vt:lpstr>
      <vt:lpstr>SEMANTIC WEB OVERVIEW</vt:lpstr>
      <vt:lpstr>SEMANTIC WEB OVERVIEW</vt:lpstr>
      <vt:lpstr>SEMANTIC WEB OVERVIEW</vt:lpstr>
      <vt:lpstr>SEMANTIC WEB OVERVIEW ONTOLOGY and KNOWLEDGE BASEs</vt:lpstr>
      <vt:lpstr>SEMANTIC WEB OVERVIEW FORMAL DEFINITIONS</vt:lpstr>
      <vt:lpstr>SEMANTIC WEB OVERVIEW FORMAL DEFINITIONS (CONT’D)</vt:lpstr>
      <vt:lpstr>SEMANTIC WEB OVERVIEW FORMAL DEFINITIONS (CONT’D)</vt:lpstr>
      <vt:lpstr>PART 1: SEMANTIC WEB OVERVIEW FORMAL DEFINITIONS (CONT’D)</vt:lpstr>
      <vt:lpstr>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Semantic Search using Graph</dc:title>
  <dc:creator>Jacob, Ferosh</dc:creator>
  <cp:lastModifiedBy>Jacob, Ferosh</cp:lastModifiedBy>
  <cp:revision>2</cp:revision>
  <dcterms:created xsi:type="dcterms:W3CDTF">2019-03-12T13:34:34Z</dcterms:created>
  <dcterms:modified xsi:type="dcterms:W3CDTF">2019-03-12T13:47:18Z</dcterms:modified>
</cp:coreProperties>
</file>